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60" r:id="rId5"/>
    <p:sldId id="259"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7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1276A221-957D-422A-A6D9-E52E9B030AA6}" type="datetimeFigureOut">
              <a:rPr lang="en-US" smtClean="0"/>
              <a:pPr/>
              <a:t>3/12/2018</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0C6981DC-AEEF-49D0-ABEB-BA8D14D2D5F1}"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transition spd="slow">
    <p:sndAc>
      <p:stSnd>
        <p:snd r:embed="rId1" name="drumroll.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276A221-957D-422A-A6D9-E52E9B030AA6}" type="datetimeFigureOut">
              <a:rPr lang="en-US" smtClean="0"/>
              <a:pPr/>
              <a:t>3/12/2018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C6981DC-AEEF-49D0-ABEB-BA8D14D2D5F1}" type="slidenum">
              <a:rPr lang="en-US" smtClean="0"/>
              <a:pPr/>
              <a:t>‹#›</a:t>
            </a:fld>
            <a:endParaRPr lang="en-US"/>
          </a:p>
        </p:txBody>
      </p:sp>
    </p:spTree>
  </p:cSld>
  <p:clrMapOvr>
    <a:masterClrMapping/>
  </p:clrMapOvr>
  <p:transition spd="slow">
    <p:sndAc>
      <p:stSnd>
        <p:snd r:embed="rId1" name="drumroll.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276A221-957D-422A-A6D9-E52E9B030AA6}" type="datetimeFigureOut">
              <a:rPr lang="en-US" smtClean="0"/>
              <a:pPr/>
              <a:t>3/12/2018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C6981DC-AEEF-49D0-ABEB-BA8D14D2D5F1}" type="slidenum">
              <a:rPr lang="en-US" smtClean="0"/>
              <a:pPr/>
              <a:t>‹#›</a:t>
            </a:fld>
            <a:endParaRPr lang="en-US"/>
          </a:p>
        </p:txBody>
      </p:sp>
    </p:spTree>
  </p:cSld>
  <p:clrMapOvr>
    <a:masterClrMapping/>
  </p:clrMapOvr>
  <p:transition spd="slow">
    <p:sndAc>
      <p:stSnd>
        <p:snd r:embed="rId1" name="drumroll.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276A221-957D-422A-A6D9-E52E9B030AA6}" type="datetimeFigureOut">
              <a:rPr lang="en-US" smtClean="0"/>
              <a:pPr/>
              <a:t>3/12/2018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C6981DC-AEEF-49D0-ABEB-BA8D14D2D5F1}" type="slidenum">
              <a:rPr lang="en-US" smtClean="0"/>
              <a:pPr/>
              <a:t>‹#›</a:t>
            </a:fld>
            <a:endParaRPr lang="en-US"/>
          </a:p>
        </p:txBody>
      </p:sp>
    </p:spTree>
  </p:cSld>
  <p:clrMapOvr>
    <a:masterClrMapping/>
  </p:clrMapOvr>
  <p:transition spd="slow">
    <p:sndAc>
      <p:stSnd>
        <p:snd r:embed="rId1" name="drumroll.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1276A221-957D-422A-A6D9-E52E9B030AA6}" type="datetimeFigureOut">
              <a:rPr lang="en-US" smtClean="0"/>
              <a:pPr/>
              <a:t>3/12/2018</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0C6981DC-AEEF-49D0-ABEB-BA8D14D2D5F1}"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transition spd="slow">
    <p:sndAc>
      <p:stSnd>
        <p:snd r:embed="rId1" name="drumroll.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276A221-957D-422A-A6D9-E52E9B030AA6}" type="datetimeFigureOut">
              <a:rPr lang="en-US" smtClean="0"/>
              <a:pPr/>
              <a:t>3/12/2018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0C6981DC-AEEF-49D0-ABEB-BA8D14D2D5F1}"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spd="slow">
    <p:sndAc>
      <p:stSnd>
        <p:snd r:embed="rId1" name="drumroll.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276A221-957D-422A-A6D9-E52E9B030AA6}" type="datetimeFigureOut">
              <a:rPr lang="en-US" smtClean="0"/>
              <a:pPr/>
              <a:t>3/12/2018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0C6981DC-AEEF-49D0-ABEB-BA8D14D2D5F1}" type="slidenum">
              <a:rPr lang="en-US" smtClean="0"/>
              <a:pPr/>
              <a:t>‹#›</a:t>
            </a:fld>
            <a:endParaRPr lang="en-US"/>
          </a:p>
        </p:txBody>
      </p:sp>
    </p:spTree>
  </p:cSld>
  <p:clrMapOvr>
    <a:masterClrMapping/>
  </p:clrMapOvr>
  <p:transition spd="slow">
    <p:sndAc>
      <p:stSnd>
        <p:snd r:embed="rId1" name="drumroll.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276A221-957D-422A-A6D9-E52E9B030AA6}" type="datetimeFigureOut">
              <a:rPr lang="en-US" smtClean="0"/>
              <a:pPr/>
              <a:t>3/12/2018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C6981DC-AEEF-49D0-ABEB-BA8D14D2D5F1}"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spd="slow">
    <p:sndAc>
      <p:stSnd>
        <p:snd r:embed="rId1" name="drumroll.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276A221-957D-422A-A6D9-E52E9B030AA6}" type="datetimeFigureOut">
              <a:rPr lang="en-US" smtClean="0"/>
              <a:pPr/>
              <a:t>3/12/2018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C6981DC-AEEF-49D0-ABEB-BA8D14D2D5F1}" type="slidenum">
              <a:rPr lang="en-US" smtClean="0"/>
              <a:pPr/>
              <a:t>‹#›</a:t>
            </a:fld>
            <a:endParaRPr lang="en-US"/>
          </a:p>
        </p:txBody>
      </p:sp>
    </p:spTree>
  </p:cSld>
  <p:clrMapOvr>
    <a:masterClrMapping/>
  </p:clrMapOvr>
  <p:transition spd="slow">
    <p:sndAc>
      <p:stSnd>
        <p:snd r:embed="rId1" name="drumroll.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1276A221-957D-422A-A6D9-E52E9B030AA6}" type="datetimeFigureOut">
              <a:rPr lang="en-US" smtClean="0"/>
              <a:pPr/>
              <a:t>3/12/2018</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0C6981DC-AEEF-49D0-ABEB-BA8D14D2D5F1}"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transition spd="slow">
    <p:sndAc>
      <p:stSnd>
        <p:snd r:embed="rId1" name="drumroll.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1276A221-957D-422A-A6D9-E52E9B030AA6}" type="datetimeFigureOut">
              <a:rPr lang="en-US" smtClean="0"/>
              <a:pPr/>
              <a:t>3/12/2018</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0C6981DC-AEEF-49D0-ABEB-BA8D14D2D5F1}"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transition spd="slow">
    <p:sndAc>
      <p:stSnd>
        <p:snd r:embed="rId1" name="drumroll.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1276A221-957D-422A-A6D9-E52E9B030AA6}" type="datetimeFigureOut">
              <a:rPr lang="en-US" smtClean="0"/>
              <a:pPr/>
              <a:t>3/12/2018</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0C6981DC-AEEF-49D0-ABEB-BA8D14D2D5F1}"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slow">
    <p:sndAc>
      <p:stSnd>
        <p:snd r:embed="rId13" name="drumroll.wav"/>
      </p:stSnd>
    </p:sndAc>
  </p:transition>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hyperlink" Target="https://en.wikipedia.org/wiki/Spring_(season)" TargetMode="External"/><Relationship Id="rId4" Type="http://schemas.openxmlformats.org/officeDocument/2006/relationships/hyperlink" Target="https://en.wikipedia.org/wiki/Hindu"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Hindu" TargetMode="External"/><Relationship Id="rId3" Type="http://schemas.openxmlformats.org/officeDocument/2006/relationships/hyperlink" Target="https://en.wikipedia.org/wiki/Purnima" TargetMode="External"/><Relationship Id="rId7" Type="http://schemas.openxmlformats.org/officeDocument/2006/relationships/hyperlink" Target="https://en.wikipedia.org/wiki/Gregorian_calendar" TargetMode="External"/><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hyperlink" Target="https://en.wikipedia.org/wiki/Phalguna" TargetMode="External"/><Relationship Id="rId11" Type="http://schemas.openxmlformats.org/officeDocument/2006/relationships/hyperlink" Target="https://en.wikipedia.org/wiki/Hiranyakashipu" TargetMode="External"/><Relationship Id="rId5" Type="http://schemas.openxmlformats.org/officeDocument/2006/relationships/hyperlink" Target="https://en.wikipedia.org/wiki/Holi" TargetMode="External"/><Relationship Id="rId10" Type="http://schemas.openxmlformats.org/officeDocument/2006/relationships/hyperlink" Target="https://en.wikipedia.org/wiki/Holika" TargetMode="External"/><Relationship Id="rId4" Type="http://schemas.openxmlformats.org/officeDocument/2006/relationships/hyperlink" Target="https://en.wikipedia.org/wiki/Vikram_Samvat" TargetMode="External"/><Relationship Id="rId9" Type="http://schemas.openxmlformats.org/officeDocument/2006/relationships/hyperlink" Target="https://en.wikipedia.org/wiki/Holika_Daha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Bhang" TargetMode="External"/><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hyperlink" Target="https://en.wikipedia.org/wiki/Cannabis"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en.wikipedia.org/wiki/Prahlad" TargetMode="External"/><Relationship Id="rId3" Type="http://schemas.openxmlformats.org/officeDocument/2006/relationships/hyperlink" Target="https://en.wikipedia.org/wiki/Bhagavat" TargetMode="External"/><Relationship Id="rId7" Type="http://schemas.openxmlformats.org/officeDocument/2006/relationships/hyperlink" Target="https://en.wikipedia.org/wiki/Brahma" TargetMode="Externa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hyperlink" Target="https://en.wikipedia.org/wiki/Tapas_(Sanskrit)" TargetMode="External"/><Relationship Id="rId5" Type="http://schemas.openxmlformats.org/officeDocument/2006/relationships/hyperlink" Target="https://en.wikipedia.org/wiki/Asuras" TargetMode="External"/><Relationship Id="rId10" Type="http://schemas.openxmlformats.org/officeDocument/2006/relationships/hyperlink" Target="https://en.wikipedia.org/wiki/Bonfire" TargetMode="External"/><Relationship Id="rId4" Type="http://schemas.openxmlformats.org/officeDocument/2006/relationships/hyperlink" Target="https://en.wikipedia.org/wiki/Hiranyakashipu" TargetMode="External"/><Relationship Id="rId9" Type="http://schemas.openxmlformats.org/officeDocument/2006/relationships/hyperlink" Target="https://en.wikipedia.org/wiki/Vishnu"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Narasimha" TargetMode="External"/><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hyperlink" Target="https://en.wikipedia.org/wiki/Holika_Dahan" TargetMode="External"/><Relationship Id="rId3" Type="http://schemas.openxmlformats.org/officeDocument/2006/relationships/hyperlink" Target="https://en.wikipedia.org/wiki/Hindu" TargetMode="External"/><Relationship Id="rId7" Type="http://schemas.openxmlformats.org/officeDocument/2006/relationships/hyperlink" Target="https://en.wikipedia.org/wiki/Prahlad" TargetMode="Externa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hyperlink" Target="https://en.wikipedia.org/wiki/Hiranyakashipu" TargetMode="External"/><Relationship Id="rId5" Type="http://schemas.openxmlformats.org/officeDocument/2006/relationships/hyperlink" Target="https://en.wikipedia.org/wiki/Vishnu" TargetMode="External"/><Relationship Id="rId10" Type="http://schemas.openxmlformats.org/officeDocument/2006/relationships/image" Target="../media/image5.jpeg"/><Relationship Id="rId4" Type="http://schemas.openxmlformats.org/officeDocument/2006/relationships/hyperlink" Target="https://en.wikipedia.org/wiki/Vedic" TargetMode="External"/><Relationship Id="rId9" Type="http://schemas.openxmlformats.org/officeDocument/2006/relationships/hyperlink" Target="https://en.wikipedia.org/wiki/Holi"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2400"/>
            <a:ext cx="8534400" cy="1905000"/>
          </a:xfrm>
        </p:spPr>
        <p:txBody>
          <a:bodyPr>
            <a:normAutofit fontScale="90000"/>
          </a:bodyPr>
          <a:lstStyle/>
          <a:p>
            <a:r>
              <a:rPr lang="en-US" dirty="0" smtClean="0">
                <a:solidFill>
                  <a:schemeClr val="bg2">
                    <a:lumMod val="50000"/>
                  </a:schemeClr>
                </a:solidFill>
              </a:rPr>
              <a:t>PRESENTATION OF ENGLISH II   </a:t>
            </a: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smtClean="0">
                <a:solidFill>
                  <a:schemeClr val="accent4">
                    <a:lumMod val="60000"/>
                    <a:lumOff val="40000"/>
                  </a:schemeClr>
                </a:solidFill>
              </a:rPr>
              <a:t>PREPARED BY </a:t>
            </a:r>
            <a:r>
              <a:rPr lang="en-US" dirty="0" err="1" smtClean="0">
                <a:solidFill>
                  <a:schemeClr val="accent4">
                    <a:lumMod val="60000"/>
                    <a:lumOff val="40000"/>
                  </a:schemeClr>
                </a:solidFill>
              </a:rPr>
              <a:t>NISHCHAL</a:t>
            </a:r>
            <a:r>
              <a:rPr lang="en-US" dirty="0" smtClean="0">
                <a:solidFill>
                  <a:schemeClr val="accent4">
                    <a:lumMod val="60000"/>
                    <a:lumOff val="40000"/>
                  </a:schemeClr>
                </a:solidFill>
              </a:rPr>
              <a:t> </a:t>
            </a:r>
            <a:r>
              <a:rPr lang="en-US" dirty="0" err="1" smtClean="0">
                <a:solidFill>
                  <a:schemeClr val="accent4">
                    <a:lumMod val="60000"/>
                    <a:lumOff val="40000"/>
                  </a:schemeClr>
                </a:solidFill>
              </a:rPr>
              <a:t>BHATTA</a:t>
            </a:r>
            <a:endParaRPr lang="en-US" dirty="0">
              <a:solidFill>
                <a:schemeClr val="accent4">
                  <a:lumMod val="60000"/>
                  <a:lumOff val="40000"/>
                </a:schemeClr>
              </a:solidFill>
            </a:endParaRPr>
          </a:p>
        </p:txBody>
      </p:sp>
      <p:pic>
        <p:nvPicPr>
          <p:cNvPr id="1027" name="Picture 3" descr="C:\Program Files\Microsoft Office\MEDIA\CAGCAT10\j0281904.wmf"/>
          <p:cNvPicPr>
            <a:picLocks noChangeAspect="1" noChangeArrowheads="1"/>
          </p:cNvPicPr>
          <p:nvPr/>
        </p:nvPicPr>
        <p:blipFill>
          <a:blip r:embed="rId3"/>
          <a:srcRect/>
          <a:stretch>
            <a:fillRect/>
          </a:stretch>
        </p:blipFill>
        <p:spPr bwMode="auto">
          <a:xfrm>
            <a:off x="152400" y="3505200"/>
            <a:ext cx="2971800" cy="3048000"/>
          </a:xfrm>
          <a:prstGeom prst="rect">
            <a:avLst/>
          </a:prstGeom>
          <a:noFill/>
        </p:spPr>
      </p:pic>
      <p:pic>
        <p:nvPicPr>
          <p:cNvPr id="1028" name="Picture 4" descr="C:\Users\Administrator\AppData\Local\Microsoft\Windows\Temporary Internet Files\Content.IE5\BB3L5K4O\flowers-garden-colorful-colourful[1].jpg"/>
          <p:cNvPicPr>
            <a:picLocks noChangeAspect="1" noChangeArrowheads="1"/>
          </p:cNvPicPr>
          <p:nvPr/>
        </p:nvPicPr>
        <p:blipFill>
          <a:blip r:embed="rId4" cstate="print"/>
          <a:srcRect/>
          <a:stretch>
            <a:fillRect/>
          </a:stretch>
        </p:blipFill>
        <p:spPr bwMode="auto">
          <a:xfrm>
            <a:off x="3276600" y="3429000"/>
            <a:ext cx="3657600" cy="3124200"/>
          </a:xfrm>
          <a:prstGeom prst="rect">
            <a:avLst/>
          </a:prstGeom>
          <a:noFill/>
        </p:spPr>
      </p:pic>
    </p:spTree>
  </p:cSld>
  <p:clrMapOvr>
    <a:masterClrMapping/>
  </p:clrMapOvr>
  <p:transition spd="slow">
    <p:dissolve/>
    <p:sndAc>
      <p:stSnd>
        <p:snd r:embed="rId2" name="drumroll.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813264"/>
          </a:xfrm>
        </p:spPr>
        <p:txBody>
          <a:bodyPr/>
          <a:lstStyle/>
          <a:p>
            <a:r>
              <a:rPr lang="en-US" dirty="0" smtClean="0"/>
              <a:t>HAPPY </a:t>
            </a:r>
            <a:r>
              <a:rPr lang="en-US" dirty="0" err="1" smtClean="0"/>
              <a:t>HOLI</a:t>
            </a:r>
            <a:endParaRPr lang="en-US" dirty="0"/>
          </a:p>
        </p:txBody>
      </p:sp>
      <p:pic>
        <p:nvPicPr>
          <p:cNvPr id="2056" name="Picture 8" descr="C:\Users\Administrator\AppData\Local\Microsoft\Windows\Temporary Internet Files\Content.IE5\LY30O2LA\HAPPY HOLI ENGLISH[1].jpg"/>
          <p:cNvPicPr>
            <a:picLocks noGrp="1" noChangeAspect="1" noChangeArrowheads="1"/>
          </p:cNvPicPr>
          <p:nvPr>
            <p:ph idx="1"/>
          </p:nvPr>
        </p:nvPicPr>
        <p:blipFill>
          <a:blip r:embed="rId3"/>
          <a:srcRect/>
          <a:stretch>
            <a:fillRect/>
          </a:stretch>
        </p:blipFill>
        <p:spPr bwMode="auto">
          <a:xfrm>
            <a:off x="2667000" y="1524000"/>
            <a:ext cx="3657600" cy="2514600"/>
          </a:xfrm>
          <a:prstGeom prst="rect">
            <a:avLst/>
          </a:prstGeom>
          <a:noFill/>
        </p:spPr>
      </p:pic>
      <p:sp>
        <p:nvSpPr>
          <p:cNvPr id="12" name="Rectangle 11"/>
          <p:cNvSpPr/>
          <p:nvPr/>
        </p:nvSpPr>
        <p:spPr>
          <a:xfrm>
            <a:off x="304800" y="4114800"/>
            <a:ext cx="8534400" cy="1846659"/>
          </a:xfrm>
          <a:prstGeom prst="rect">
            <a:avLst/>
          </a:prstGeom>
        </p:spPr>
        <p:txBody>
          <a:bodyPr wrap="square">
            <a:spAutoFit/>
          </a:bodyPr>
          <a:lstStyle/>
          <a:p>
            <a:r>
              <a:rPr lang="en-US" sz="1600" b="1" dirty="0" err="1" smtClean="0">
                <a:solidFill>
                  <a:schemeClr val="bg2">
                    <a:lumMod val="50000"/>
                  </a:schemeClr>
                </a:solidFill>
              </a:rPr>
              <a:t>Holi</a:t>
            </a:r>
            <a:r>
              <a:rPr lang="en-US" sz="1600" dirty="0" smtClean="0">
                <a:solidFill>
                  <a:schemeClr val="bg2">
                    <a:lumMod val="50000"/>
                  </a:schemeClr>
                </a:solidFill>
              </a:rPr>
              <a:t> also known as the "festival of </a:t>
            </a:r>
            <a:r>
              <a:rPr lang="en-US" sz="1600" dirty="0" err="1" smtClean="0">
                <a:solidFill>
                  <a:schemeClr val="bg2">
                    <a:lumMod val="50000"/>
                  </a:schemeClr>
                </a:solidFill>
              </a:rPr>
              <a:t>colours</a:t>
            </a:r>
            <a:r>
              <a:rPr lang="en-US" sz="1600" dirty="0" smtClean="0">
                <a:solidFill>
                  <a:schemeClr val="bg2">
                    <a:lumMod val="50000"/>
                  </a:schemeClr>
                </a:solidFill>
              </a:rPr>
              <a:t>", is a </a:t>
            </a:r>
            <a:r>
              <a:rPr lang="en-US" sz="1600" dirty="0" smtClean="0">
                <a:solidFill>
                  <a:schemeClr val="bg2">
                    <a:lumMod val="50000"/>
                  </a:schemeClr>
                </a:solidFill>
                <a:hlinkClick r:id="rId4" tooltip="Hindu"/>
              </a:rPr>
              <a:t>Hindu</a:t>
            </a:r>
            <a:r>
              <a:rPr lang="en-US" sz="1600" dirty="0" smtClean="0">
                <a:solidFill>
                  <a:schemeClr val="bg2">
                    <a:lumMod val="50000"/>
                  </a:schemeClr>
                </a:solidFill>
              </a:rPr>
              <a:t> </a:t>
            </a:r>
            <a:r>
              <a:rPr lang="en-US" sz="1600" dirty="0" smtClean="0">
                <a:solidFill>
                  <a:schemeClr val="bg2">
                    <a:lumMod val="50000"/>
                  </a:schemeClr>
                </a:solidFill>
                <a:hlinkClick r:id="rId5" tooltip="Spring (season)"/>
              </a:rPr>
              <a:t>spring</a:t>
            </a:r>
            <a:r>
              <a:rPr lang="en-US" sz="1600" dirty="0" smtClean="0">
                <a:solidFill>
                  <a:schemeClr val="bg2">
                    <a:lumMod val="50000"/>
                  </a:schemeClr>
                </a:solidFill>
              </a:rPr>
              <a:t> festival celebrated all across India and Nepal and among Hindus in Bangladesh and Pakistan as well in countries with large Indian subcontinent </a:t>
            </a:r>
            <a:r>
              <a:rPr lang="en-US" sz="1600" dirty="0" err="1" smtClean="0">
                <a:solidFill>
                  <a:schemeClr val="bg2">
                    <a:lumMod val="50000"/>
                  </a:schemeClr>
                </a:solidFill>
              </a:rPr>
              <a:t>diaspora</a:t>
            </a:r>
            <a:r>
              <a:rPr lang="en-US" sz="1600" dirty="0" smtClean="0">
                <a:solidFill>
                  <a:schemeClr val="bg2">
                    <a:lumMod val="50000"/>
                  </a:schemeClr>
                </a:solidFill>
              </a:rPr>
              <a:t> populations such as Suriname, Guyana, Trinidad and Tobago, South Africa, Malaysia, the United Kingdom, the United States, Canada, Mauritius, and Fiji. It signifies the victory of good over evil, the arrival of spring, end of winter, and for many a festive day to meet others, play and laugh, forget and forgive, and repair broken relationships. It is also celebrated as a thanksgiving for a good harvest</a:t>
            </a:r>
            <a:r>
              <a:rPr lang="en-US" dirty="0" smtClean="0">
                <a:solidFill>
                  <a:schemeClr val="bg2">
                    <a:lumMod val="50000"/>
                  </a:schemeClr>
                </a:solidFill>
              </a:rPr>
              <a:t>.</a:t>
            </a:r>
            <a:endParaRPr lang="en-US" dirty="0">
              <a:solidFill>
                <a:schemeClr val="bg2">
                  <a:lumMod val="50000"/>
                </a:schemeClr>
              </a:solidFill>
            </a:endParaRPr>
          </a:p>
        </p:txBody>
      </p:sp>
    </p:spTree>
  </p:cSld>
  <p:clrMapOvr>
    <a:masterClrMapping/>
  </p:clrMapOvr>
  <p:transition spd="slow">
    <p:cut thruBlk="1"/>
    <p:sndAc>
      <p:stSnd>
        <p:snd r:embed="rId2" name="drumroll.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304800"/>
            <a:ext cx="8686800" cy="5324535"/>
          </a:xfrm>
          <a:prstGeom prst="rect">
            <a:avLst/>
          </a:prstGeom>
        </p:spPr>
        <p:txBody>
          <a:bodyPr wrap="square">
            <a:spAutoFit/>
          </a:bodyPr>
          <a:lstStyle/>
          <a:p>
            <a:r>
              <a:rPr lang="en-US" sz="2000" dirty="0" smtClean="0">
                <a:solidFill>
                  <a:schemeClr val="bg2">
                    <a:lumMod val="50000"/>
                  </a:schemeClr>
                </a:solidFill>
              </a:rPr>
              <a:t>It signifies the victory of good over evil, the arrival of spring, end of winter, and for many a festive day to meet others, play and laugh, forget and forgive, and repair broken </a:t>
            </a:r>
            <a:r>
              <a:rPr lang="en-US" sz="2000" dirty="0" err="1" smtClean="0">
                <a:solidFill>
                  <a:schemeClr val="bg2">
                    <a:lumMod val="50000"/>
                  </a:schemeClr>
                </a:solidFill>
              </a:rPr>
              <a:t>relationships.It</a:t>
            </a:r>
            <a:r>
              <a:rPr lang="en-US" sz="2000" dirty="0" smtClean="0">
                <a:solidFill>
                  <a:schemeClr val="bg2">
                    <a:lumMod val="50000"/>
                  </a:schemeClr>
                </a:solidFill>
              </a:rPr>
              <a:t> is also celebrated as a thanksgiving for a good </a:t>
            </a:r>
            <a:r>
              <a:rPr lang="en-US" sz="2000" dirty="0" err="1" smtClean="0">
                <a:solidFill>
                  <a:schemeClr val="bg2">
                    <a:lumMod val="50000"/>
                  </a:schemeClr>
                </a:solidFill>
              </a:rPr>
              <a:t>harvest.It</a:t>
            </a:r>
            <a:r>
              <a:rPr lang="en-US" sz="2000" dirty="0" smtClean="0">
                <a:solidFill>
                  <a:schemeClr val="bg2">
                    <a:lumMod val="50000"/>
                  </a:schemeClr>
                </a:solidFill>
              </a:rPr>
              <a:t> lasts for a night and a day, starting on the evening of the </a:t>
            </a:r>
            <a:r>
              <a:rPr lang="en-US" sz="2000" dirty="0" err="1" smtClean="0">
                <a:solidFill>
                  <a:schemeClr val="bg2">
                    <a:lumMod val="50000"/>
                  </a:schemeClr>
                </a:solidFill>
                <a:hlinkClick r:id="rId3" tooltip="Purnima"/>
              </a:rPr>
              <a:t>Purnima</a:t>
            </a:r>
            <a:r>
              <a:rPr lang="en-US" sz="2000" dirty="0" smtClean="0">
                <a:solidFill>
                  <a:schemeClr val="bg2">
                    <a:lumMod val="50000"/>
                  </a:schemeClr>
                </a:solidFill>
              </a:rPr>
              <a:t> (Full Moon day) falling in the </a:t>
            </a:r>
            <a:r>
              <a:rPr lang="en-US" sz="2000" dirty="0" err="1" smtClean="0">
                <a:solidFill>
                  <a:schemeClr val="bg2">
                    <a:lumMod val="50000"/>
                  </a:schemeClr>
                </a:solidFill>
                <a:hlinkClick r:id="rId4" tooltip="Vikram Samvat"/>
              </a:rPr>
              <a:t>Vikram</a:t>
            </a:r>
            <a:r>
              <a:rPr lang="en-US" sz="2000" dirty="0" smtClean="0">
                <a:solidFill>
                  <a:schemeClr val="bg2">
                    <a:lumMod val="50000"/>
                  </a:schemeClr>
                </a:solidFill>
                <a:hlinkClick r:id="rId4" tooltip="Vikram Samvat"/>
              </a:rPr>
              <a:t> </a:t>
            </a:r>
            <a:r>
              <a:rPr lang="en-US" sz="2000" dirty="0" err="1" smtClean="0">
                <a:solidFill>
                  <a:schemeClr val="bg2">
                    <a:lumMod val="50000"/>
                  </a:schemeClr>
                </a:solidFill>
                <a:hlinkClick r:id="rId4" tooltip="Vikram Samvat"/>
              </a:rPr>
              <a:t>Samvat</a:t>
            </a:r>
            <a:r>
              <a:rPr lang="en-US" sz="2000" dirty="0" smtClean="0">
                <a:solidFill>
                  <a:schemeClr val="bg2">
                    <a:lumMod val="50000"/>
                  </a:schemeClr>
                </a:solidFill>
                <a:hlinkClick r:id="rId4" tooltip="Vikram Samvat"/>
              </a:rPr>
              <a:t> Hindu Calendar</a:t>
            </a:r>
            <a:r>
              <a:rPr lang="en-US" sz="2000" dirty="0" smtClean="0">
                <a:solidFill>
                  <a:schemeClr val="bg2">
                    <a:lumMod val="50000"/>
                  </a:schemeClr>
                </a:solidFill>
              </a:rPr>
              <a:t> </a:t>
            </a:r>
            <a:r>
              <a:rPr lang="en-US" sz="2000" baseline="30000" dirty="0" smtClean="0">
                <a:solidFill>
                  <a:schemeClr val="bg2">
                    <a:lumMod val="50000"/>
                  </a:schemeClr>
                </a:solidFill>
                <a:hlinkClick r:id="rId5"/>
              </a:rPr>
              <a:t>[11]</a:t>
            </a:r>
            <a:r>
              <a:rPr lang="en-US" sz="2000" dirty="0" smtClean="0">
                <a:solidFill>
                  <a:schemeClr val="bg2">
                    <a:lumMod val="50000"/>
                  </a:schemeClr>
                </a:solidFill>
              </a:rPr>
              <a:t> month of </a:t>
            </a:r>
            <a:r>
              <a:rPr lang="en-US" sz="2000" dirty="0" err="1" smtClean="0">
                <a:solidFill>
                  <a:schemeClr val="bg2">
                    <a:lumMod val="50000"/>
                  </a:schemeClr>
                </a:solidFill>
                <a:hlinkClick r:id="rId6" tooltip="Phalguna"/>
              </a:rPr>
              <a:t>Phalguna</a:t>
            </a:r>
            <a:r>
              <a:rPr lang="en-US" sz="2000" dirty="0" smtClean="0">
                <a:solidFill>
                  <a:schemeClr val="bg2">
                    <a:lumMod val="50000"/>
                  </a:schemeClr>
                </a:solidFill>
              </a:rPr>
              <a:t>, which falls somewhere between the end of February and the middle of March in the </a:t>
            </a:r>
            <a:r>
              <a:rPr lang="en-US" sz="2000" dirty="0" smtClean="0">
                <a:solidFill>
                  <a:schemeClr val="bg2">
                    <a:lumMod val="50000"/>
                  </a:schemeClr>
                </a:solidFill>
                <a:hlinkClick r:id="rId7" tooltip="Gregorian calendar"/>
              </a:rPr>
              <a:t>Gregorian calendar</a:t>
            </a:r>
            <a:r>
              <a:rPr lang="en-US" sz="2000" dirty="0" smtClean="0">
                <a:solidFill>
                  <a:schemeClr val="bg2">
                    <a:lumMod val="50000"/>
                  </a:schemeClr>
                </a:solidFill>
              </a:rPr>
              <a:t>. The first evening is known as </a:t>
            </a:r>
            <a:r>
              <a:rPr lang="en-US" sz="2000" b="1" dirty="0" err="1" smtClean="0">
                <a:solidFill>
                  <a:schemeClr val="bg2">
                    <a:lumMod val="50000"/>
                  </a:schemeClr>
                </a:solidFill>
              </a:rPr>
              <a:t>Holik</a:t>
            </a:r>
            <a:r>
              <a:rPr lang="en-US" sz="2000" b="1" dirty="0" smtClean="0">
                <a:solidFill>
                  <a:schemeClr val="bg2">
                    <a:lumMod val="50000"/>
                  </a:schemeClr>
                </a:solidFill>
              </a:rPr>
              <a:t> </a:t>
            </a:r>
            <a:r>
              <a:rPr lang="en-US" sz="2000" b="1" dirty="0" err="1" smtClean="0">
                <a:solidFill>
                  <a:schemeClr val="bg2">
                    <a:lumMod val="50000"/>
                  </a:schemeClr>
                </a:solidFill>
              </a:rPr>
              <a:t>Dahan</a:t>
            </a:r>
            <a:r>
              <a:rPr lang="en-US" sz="2000" dirty="0" smtClean="0">
                <a:solidFill>
                  <a:schemeClr val="bg2">
                    <a:lumMod val="50000"/>
                  </a:schemeClr>
                </a:solidFill>
              </a:rPr>
              <a:t> or </a:t>
            </a:r>
            <a:r>
              <a:rPr lang="en-US" sz="2000" b="1" dirty="0" err="1" smtClean="0">
                <a:solidFill>
                  <a:schemeClr val="bg2">
                    <a:lumMod val="50000"/>
                  </a:schemeClr>
                </a:solidFill>
              </a:rPr>
              <a:t>Chhoti</a:t>
            </a:r>
            <a:r>
              <a:rPr lang="en-US" sz="2000" b="1" dirty="0" smtClean="0">
                <a:solidFill>
                  <a:schemeClr val="bg2">
                    <a:lumMod val="50000"/>
                  </a:schemeClr>
                </a:solidFill>
              </a:rPr>
              <a:t> </a:t>
            </a:r>
            <a:r>
              <a:rPr lang="en-US" sz="2000" b="1" dirty="0" err="1" smtClean="0">
                <a:solidFill>
                  <a:schemeClr val="bg2">
                    <a:lumMod val="50000"/>
                  </a:schemeClr>
                </a:solidFill>
              </a:rPr>
              <a:t>Holi</a:t>
            </a:r>
            <a:r>
              <a:rPr lang="en-US" sz="2000" dirty="0" smtClean="0">
                <a:solidFill>
                  <a:schemeClr val="bg2">
                    <a:lumMod val="50000"/>
                  </a:schemeClr>
                </a:solidFill>
              </a:rPr>
              <a:t> and the following day as </a:t>
            </a:r>
            <a:r>
              <a:rPr lang="en-US" sz="2000" dirty="0" err="1" smtClean="0">
                <a:solidFill>
                  <a:schemeClr val="bg2">
                    <a:lumMod val="50000"/>
                  </a:schemeClr>
                </a:solidFill>
              </a:rPr>
              <a:t>Holi</a:t>
            </a:r>
            <a:r>
              <a:rPr lang="en-US" sz="2000" dirty="0" smtClean="0">
                <a:solidFill>
                  <a:schemeClr val="bg2">
                    <a:lumMod val="50000"/>
                  </a:schemeClr>
                </a:solidFill>
              </a:rPr>
              <a:t>, </a:t>
            </a:r>
            <a:r>
              <a:rPr lang="en-US" sz="2000" b="1" dirty="0" err="1" smtClean="0">
                <a:solidFill>
                  <a:schemeClr val="bg2">
                    <a:lumMod val="50000"/>
                  </a:schemeClr>
                </a:solidFill>
              </a:rPr>
              <a:t>Rangwali</a:t>
            </a:r>
            <a:r>
              <a:rPr lang="en-US" sz="2000" b="1" dirty="0" smtClean="0">
                <a:solidFill>
                  <a:schemeClr val="bg2">
                    <a:lumMod val="50000"/>
                  </a:schemeClr>
                </a:solidFill>
              </a:rPr>
              <a:t> </a:t>
            </a:r>
            <a:r>
              <a:rPr lang="en-US" sz="2000" b="1" dirty="0" err="1" smtClean="0">
                <a:solidFill>
                  <a:schemeClr val="bg2">
                    <a:lumMod val="50000"/>
                  </a:schemeClr>
                </a:solidFill>
              </a:rPr>
              <a:t>Holi</a:t>
            </a:r>
            <a:r>
              <a:rPr lang="en-US" sz="2000" dirty="0" smtClean="0">
                <a:solidFill>
                  <a:schemeClr val="bg2">
                    <a:lumMod val="50000"/>
                  </a:schemeClr>
                </a:solidFill>
              </a:rPr>
              <a:t>, </a:t>
            </a:r>
            <a:r>
              <a:rPr lang="en-US" sz="2000" b="1" dirty="0" err="1" smtClean="0">
                <a:solidFill>
                  <a:schemeClr val="bg2">
                    <a:lumMod val="50000"/>
                  </a:schemeClr>
                </a:solidFill>
              </a:rPr>
              <a:t>Dhuleti</a:t>
            </a:r>
            <a:r>
              <a:rPr lang="en-US" sz="2000" dirty="0" smtClean="0">
                <a:solidFill>
                  <a:schemeClr val="bg2">
                    <a:lumMod val="50000"/>
                  </a:schemeClr>
                </a:solidFill>
              </a:rPr>
              <a:t>, </a:t>
            </a:r>
            <a:r>
              <a:rPr lang="en-US" sz="2000" b="1" dirty="0" err="1" smtClean="0">
                <a:solidFill>
                  <a:schemeClr val="bg2">
                    <a:lumMod val="50000"/>
                  </a:schemeClr>
                </a:solidFill>
              </a:rPr>
              <a:t>Dhulandi</a:t>
            </a:r>
            <a:r>
              <a:rPr lang="en-US" sz="2000" dirty="0" smtClean="0">
                <a:solidFill>
                  <a:schemeClr val="bg2">
                    <a:lumMod val="50000"/>
                  </a:schemeClr>
                </a:solidFill>
              </a:rPr>
              <a:t>, or </a:t>
            </a:r>
            <a:r>
              <a:rPr lang="en-US" sz="2000" b="1" dirty="0" err="1" smtClean="0">
                <a:solidFill>
                  <a:schemeClr val="bg2">
                    <a:lumMod val="50000"/>
                  </a:schemeClr>
                </a:solidFill>
              </a:rPr>
              <a:t>Phagwah</a:t>
            </a:r>
            <a:r>
              <a:rPr lang="en-US" sz="2000" dirty="0" err="1" smtClean="0">
                <a:solidFill>
                  <a:schemeClr val="bg2">
                    <a:lumMod val="50000"/>
                  </a:schemeClr>
                </a:solidFill>
              </a:rPr>
              <a:t>.Holi</a:t>
            </a:r>
            <a:r>
              <a:rPr lang="en-US" sz="2000" dirty="0" smtClean="0">
                <a:solidFill>
                  <a:schemeClr val="bg2">
                    <a:lumMod val="50000"/>
                  </a:schemeClr>
                </a:solidFill>
              </a:rPr>
              <a:t> is an ancient </a:t>
            </a:r>
            <a:r>
              <a:rPr lang="en-US" sz="2000" dirty="0" smtClean="0">
                <a:solidFill>
                  <a:schemeClr val="bg2">
                    <a:lumMod val="50000"/>
                  </a:schemeClr>
                </a:solidFill>
                <a:hlinkClick r:id="rId8" tooltip="Hindu"/>
              </a:rPr>
              <a:t>Hindu</a:t>
            </a:r>
            <a:r>
              <a:rPr lang="en-US" sz="2000" dirty="0" smtClean="0">
                <a:solidFill>
                  <a:schemeClr val="bg2">
                    <a:lumMod val="50000"/>
                  </a:schemeClr>
                </a:solidFill>
              </a:rPr>
              <a:t> religious festival which has become popular with non-Hindus in many parts of South Asia, as well as people of other communities outside Asia . In recent years the festival has spread to parts of Europe and North America as a spring celebration of love, frolic, and </a:t>
            </a:r>
            <a:r>
              <a:rPr lang="en-US" sz="2000" dirty="0" err="1" smtClean="0">
                <a:solidFill>
                  <a:schemeClr val="bg2">
                    <a:lumMod val="50000"/>
                  </a:schemeClr>
                </a:solidFill>
              </a:rPr>
              <a:t>colours.Holi</a:t>
            </a:r>
            <a:r>
              <a:rPr lang="en-US" sz="2000" dirty="0" smtClean="0">
                <a:solidFill>
                  <a:schemeClr val="bg2">
                    <a:lumMod val="50000"/>
                  </a:schemeClr>
                </a:solidFill>
              </a:rPr>
              <a:t> celebrations start on the night before </a:t>
            </a:r>
            <a:r>
              <a:rPr lang="en-US" sz="2000" dirty="0" err="1" smtClean="0">
                <a:solidFill>
                  <a:schemeClr val="bg2">
                    <a:lumMod val="50000"/>
                  </a:schemeClr>
                </a:solidFill>
              </a:rPr>
              <a:t>Holi</a:t>
            </a:r>
            <a:r>
              <a:rPr lang="en-US" sz="2000" dirty="0" smtClean="0">
                <a:solidFill>
                  <a:schemeClr val="bg2">
                    <a:lumMod val="50000"/>
                  </a:schemeClr>
                </a:solidFill>
              </a:rPr>
              <a:t> with a </a:t>
            </a:r>
            <a:r>
              <a:rPr lang="en-US" sz="2000" dirty="0" err="1" smtClean="0">
                <a:solidFill>
                  <a:schemeClr val="bg2">
                    <a:lumMod val="50000"/>
                  </a:schemeClr>
                </a:solidFill>
                <a:hlinkClick r:id="rId9" tooltip="Holika Dahan"/>
              </a:rPr>
              <a:t>Holika</a:t>
            </a:r>
            <a:r>
              <a:rPr lang="en-US" sz="2000" dirty="0" smtClean="0">
                <a:solidFill>
                  <a:schemeClr val="bg2">
                    <a:lumMod val="50000"/>
                  </a:schemeClr>
                </a:solidFill>
                <a:hlinkClick r:id="rId9" tooltip="Holika Dahan"/>
              </a:rPr>
              <a:t> </a:t>
            </a:r>
            <a:r>
              <a:rPr lang="en-US" sz="2000" dirty="0" err="1" smtClean="0">
                <a:solidFill>
                  <a:schemeClr val="bg2">
                    <a:lumMod val="50000"/>
                  </a:schemeClr>
                </a:solidFill>
                <a:hlinkClick r:id="rId9" tooltip="Holika Dahan"/>
              </a:rPr>
              <a:t>Dahan</a:t>
            </a:r>
            <a:r>
              <a:rPr lang="en-US" sz="2000" dirty="0" smtClean="0">
                <a:solidFill>
                  <a:schemeClr val="bg2">
                    <a:lumMod val="50000"/>
                  </a:schemeClr>
                </a:solidFill>
              </a:rPr>
              <a:t> where people gather, perform religious rituals in front of the bonfire, and pray that their internal evil be destroyed the way </a:t>
            </a:r>
            <a:r>
              <a:rPr lang="en-US" sz="2000" dirty="0" err="1" smtClean="0">
                <a:solidFill>
                  <a:schemeClr val="bg2">
                    <a:lumMod val="50000"/>
                  </a:schemeClr>
                </a:solidFill>
                <a:hlinkClick r:id="rId10" tooltip="Holika"/>
              </a:rPr>
              <a:t>Holika</a:t>
            </a:r>
            <a:r>
              <a:rPr lang="en-US" sz="2000" dirty="0" smtClean="0">
                <a:solidFill>
                  <a:schemeClr val="bg2">
                    <a:lumMod val="50000"/>
                  </a:schemeClr>
                </a:solidFill>
              </a:rPr>
              <a:t>, the sister of the demon king </a:t>
            </a:r>
            <a:r>
              <a:rPr lang="en-US" sz="2000" dirty="0" err="1" smtClean="0">
                <a:solidFill>
                  <a:schemeClr val="bg2">
                    <a:lumMod val="50000"/>
                  </a:schemeClr>
                </a:solidFill>
                <a:hlinkClick r:id="rId11" tooltip="Hiranyakashipu"/>
              </a:rPr>
              <a:t>Hiranyakashipu</a:t>
            </a:r>
            <a:r>
              <a:rPr lang="en-US" sz="2000" dirty="0" smtClean="0">
                <a:solidFill>
                  <a:schemeClr val="bg2">
                    <a:lumMod val="50000"/>
                  </a:schemeClr>
                </a:solidFill>
              </a:rPr>
              <a:t>, was killed in the fire</a:t>
            </a:r>
            <a:r>
              <a:rPr lang="en-US" sz="1600" dirty="0" smtClean="0">
                <a:solidFill>
                  <a:schemeClr val="bg2">
                    <a:lumMod val="50000"/>
                  </a:schemeClr>
                </a:solidFill>
              </a:rPr>
              <a:t>. </a:t>
            </a:r>
            <a:endParaRPr lang="en-US" sz="1600" dirty="0">
              <a:solidFill>
                <a:schemeClr val="bg2">
                  <a:lumMod val="50000"/>
                </a:schemeClr>
              </a:solidFill>
            </a:endParaRPr>
          </a:p>
        </p:txBody>
      </p:sp>
    </p:spTree>
  </p:cSld>
  <p:clrMapOvr>
    <a:masterClrMapping/>
  </p:clrMapOvr>
  <p:transition spd="slow">
    <p:wipe/>
    <p:sndAc>
      <p:stSnd>
        <p:snd r:embed="rId2" name="drumroll.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74345"/>
            <a:ext cx="8534400" cy="3785652"/>
          </a:xfrm>
          <a:prstGeom prst="rect">
            <a:avLst/>
          </a:prstGeom>
        </p:spPr>
        <p:txBody>
          <a:bodyPr wrap="square">
            <a:spAutoFit/>
          </a:bodyPr>
          <a:lstStyle/>
          <a:p>
            <a:r>
              <a:rPr lang="en-US" sz="2000" dirty="0" smtClean="0">
                <a:solidFill>
                  <a:schemeClr val="bg2">
                    <a:lumMod val="50000"/>
                  </a:schemeClr>
                </a:solidFill>
              </a:rPr>
              <a:t>The next morning is celebrated as </a:t>
            </a:r>
            <a:r>
              <a:rPr lang="en-US" sz="2000" dirty="0" err="1" smtClean="0">
                <a:solidFill>
                  <a:schemeClr val="bg2">
                    <a:lumMod val="50000"/>
                  </a:schemeClr>
                </a:solidFill>
              </a:rPr>
              <a:t>Rangwali</a:t>
            </a:r>
            <a:r>
              <a:rPr lang="en-US" sz="2000" dirty="0" smtClean="0">
                <a:solidFill>
                  <a:schemeClr val="bg2">
                    <a:lumMod val="50000"/>
                  </a:schemeClr>
                </a:solidFill>
              </a:rPr>
              <a:t> </a:t>
            </a:r>
            <a:r>
              <a:rPr lang="en-US" sz="2000" dirty="0" err="1" smtClean="0">
                <a:solidFill>
                  <a:schemeClr val="bg2">
                    <a:lumMod val="50000"/>
                  </a:schemeClr>
                </a:solidFill>
              </a:rPr>
              <a:t>Holi</a:t>
            </a:r>
            <a:r>
              <a:rPr lang="en-US" sz="2000" dirty="0" smtClean="0">
                <a:solidFill>
                  <a:schemeClr val="bg2">
                    <a:lumMod val="50000"/>
                  </a:schemeClr>
                </a:solidFill>
              </a:rPr>
              <a:t> – a free-for-all festival of </a:t>
            </a:r>
            <a:r>
              <a:rPr lang="en-US" sz="2000" dirty="0" err="1" smtClean="0">
                <a:solidFill>
                  <a:schemeClr val="bg2">
                    <a:lumMod val="50000"/>
                  </a:schemeClr>
                </a:solidFill>
              </a:rPr>
              <a:t>colours</a:t>
            </a:r>
            <a:r>
              <a:rPr lang="en-US" sz="2000" dirty="0" smtClean="0">
                <a:solidFill>
                  <a:schemeClr val="bg2">
                    <a:lumMod val="50000"/>
                  </a:schemeClr>
                </a:solidFill>
              </a:rPr>
              <a:t>,</a:t>
            </a:r>
            <a:r>
              <a:rPr lang="en-US" sz="2000" baseline="30000" dirty="0" smtClean="0">
                <a:solidFill>
                  <a:schemeClr val="bg2">
                    <a:lumMod val="50000"/>
                  </a:schemeClr>
                </a:solidFill>
              </a:rPr>
              <a:t>[</a:t>
            </a:r>
            <a:r>
              <a:rPr lang="en-US" sz="2000" dirty="0" smtClean="0">
                <a:solidFill>
                  <a:schemeClr val="bg2">
                    <a:lumMod val="50000"/>
                  </a:schemeClr>
                </a:solidFill>
              </a:rPr>
              <a:t>where people smear each other with </a:t>
            </a:r>
            <a:r>
              <a:rPr lang="en-US" sz="2000" dirty="0" err="1" smtClean="0">
                <a:solidFill>
                  <a:schemeClr val="bg2">
                    <a:lumMod val="50000"/>
                  </a:schemeClr>
                </a:solidFill>
              </a:rPr>
              <a:t>colours</a:t>
            </a:r>
            <a:r>
              <a:rPr lang="en-US" sz="2000" dirty="0" smtClean="0">
                <a:solidFill>
                  <a:schemeClr val="bg2">
                    <a:lumMod val="50000"/>
                  </a:schemeClr>
                </a:solidFill>
              </a:rPr>
              <a:t> and drench each other. Water guns and water-filled balloons are also used to play and </a:t>
            </a:r>
            <a:r>
              <a:rPr lang="en-US" sz="2000" dirty="0" err="1" smtClean="0">
                <a:solidFill>
                  <a:schemeClr val="bg2">
                    <a:lumMod val="50000"/>
                  </a:schemeClr>
                </a:solidFill>
              </a:rPr>
              <a:t>colour</a:t>
            </a:r>
            <a:r>
              <a:rPr lang="en-US" sz="2000" dirty="0" smtClean="0">
                <a:solidFill>
                  <a:schemeClr val="bg2">
                    <a:lumMod val="50000"/>
                  </a:schemeClr>
                </a:solidFill>
              </a:rPr>
              <a:t> each other. Anyone and everyone is fair game, friend or stranger, rich or poor, man or woman, children and elders. The frolic and fight with </a:t>
            </a:r>
            <a:r>
              <a:rPr lang="en-US" sz="2000" dirty="0" err="1" smtClean="0">
                <a:solidFill>
                  <a:schemeClr val="bg2">
                    <a:lumMod val="50000"/>
                  </a:schemeClr>
                </a:solidFill>
              </a:rPr>
              <a:t>colours</a:t>
            </a:r>
            <a:r>
              <a:rPr lang="en-US" sz="2000" dirty="0" smtClean="0">
                <a:solidFill>
                  <a:schemeClr val="bg2">
                    <a:lumMod val="50000"/>
                  </a:schemeClr>
                </a:solidFill>
              </a:rPr>
              <a:t> occurs in the open streets, open parks, outside temples and buildings. Groups carry drums and other musical instruments, go from place to place, sing and dance. People visit family, friends and foes to throw </a:t>
            </a:r>
            <a:r>
              <a:rPr lang="en-US" sz="2000" dirty="0" err="1" smtClean="0">
                <a:solidFill>
                  <a:schemeClr val="bg2">
                    <a:lumMod val="50000"/>
                  </a:schemeClr>
                </a:solidFill>
              </a:rPr>
              <a:t>coloured</a:t>
            </a:r>
            <a:r>
              <a:rPr lang="en-US" sz="2000" dirty="0" smtClean="0">
                <a:solidFill>
                  <a:schemeClr val="bg2">
                    <a:lumMod val="50000"/>
                  </a:schemeClr>
                </a:solidFill>
              </a:rPr>
              <a:t> powders on each other, laugh and gossip, then share </a:t>
            </a:r>
            <a:r>
              <a:rPr lang="en-US" sz="2000" dirty="0" err="1" smtClean="0">
                <a:solidFill>
                  <a:schemeClr val="bg2">
                    <a:lumMod val="50000"/>
                  </a:schemeClr>
                </a:solidFill>
              </a:rPr>
              <a:t>Holi</a:t>
            </a:r>
            <a:r>
              <a:rPr lang="en-US" sz="2000" dirty="0" smtClean="0">
                <a:solidFill>
                  <a:schemeClr val="bg2">
                    <a:lumMod val="50000"/>
                  </a:schemeClr>
                </a:solidFill>
              </a:rPr>
              <a:t> delicacies, food and </a:t>
            </a:r>
            <a:r>
              <a:rPr lang="en-US" sz="2000" dirty="0" err="1" smtClean="0">
                <a:solidFill>
                  <a:schemeClr val="bg2">
                    <a:lumMod val="50000"/>
                  </a:schemeClr>
                </a:solidFill>
              </a:rPr>
              <a:t>drinks.Some</a:t>
            </a:r>
            <a:r>
              <a:rPr lang="en-US" sz="2000" dirty="0" smtClean="0">
                <a:solidFill>
                  <a:schemeClr val="bg2">
                    <a:lumMod val="50000"/>
                  </a:schemeClr>
                </a:solidFill>
              </a:rPr>
              <a:t> customary drinks include </a:t>
            </a:r>
            <a:r>
              <a:rPr lang="en-US" sz="2000" dirty="0" smtClean="0">
                <a:solidFill>
                  <a:schemeClr val="bg2">
                    <a:lumMod val="50000"/>
                  </a:schemeClr>
                </a:solidFill>
                <a:hlinkClick r:id="rId3" tooltip="Bhang"/>
              </a:rPr>
              <a:t>bhang</a:t>
            </a:r>
            <a:r>
              <a:rPr lang="en-US" sz="2000" dirty="0" smtClean="0">
                <a:solidFill>
                  <a:schemeClr val="bg2">
                    <a:lumMod val="50000"/>
                  </a:schemeClr>
                </a:solidFill>
              </a:rPr>
              <a:t> (made from </a:t>
            </a:r>
            <a:r>
              <a:rPr lang="en-US" sz="2000" dirty="0" smtClean="0">
                <a:solidFill>
                  <a:schemeClr val="bg2">
                    <a:lumMod val="50000"/>
                  </a:schemeClr>
                </a:solidFill>
                <a:hlinkClick r:id="rId4" tooltip="Cannabis"/>
              </a:rPr>
              <a:t>cannabis</a:t>
            </a:r>
            <a:r>
              <a:rPr lang="en-US" sz="2000" dirty="0" smtClean="0">
                <a:solidFill>
                  <a:schemeClr val="bg2">
                    <a:lumMod val="50000"/>
                  </a:schemeClr>
                </a:solidFill>
              </a:rPr>
              <a:t>), which is </a:t>
            </a:r>
            <a:r>
              <a:rPr lang="en-US" sz="2000" dirty="0" err="1" smtClean="0">
                <a:solidFill>
                  <a:schemeClr val="bg2">
                    <a:lumMod val="50000"/>
                  </a:schemeClr>
                </a:solidFill>
              </a:rPr>
              <a:t>intoxicating.In</a:t>
            </a:r>
            <a:r>
              <a:rPr lang="en-US" sz="2000" dirty="0" smtClean="0">
                <a:solidFill>
                  <a:schemeClr val="bg2">
                    <a:lumMod val="50000"/>
                  </a:schemeClr>
                </a:solidFill>
              </a:rPr>
              <a:t> the evening, after sobering up, people dress up and visit friends and family.</a:t>
            </a:r>
            <a:endParaRPr lang="en-US" sz="2000" dirty="0">
              <a:solidFill>
                <a:schemeClr val="bg2">
                  <a:lumMod val="50000"/>
                </a:schemeClr>
              </a:solidFill>
            </a:endParaRPr>
          </a:p>
        </p:txBody>
      </p:sp>
    </p:spTree>
  </p:cSld>
  <p:clrMapOvr>
    <a:masterClrMapping/>
  </p:clrMapOvr>
  <p:transition spd="slow">
    <p:wedge/>
    <p:sndAc>
      <p:stSnd>
        <p:snd r:embed="rId2" name="drumroll.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14400"/>
          </a:xfrm>
        </p:spPr>
        <p:txBody>
          <a:bodyPr>
            <a:normAutofit/>
          </a:bodyPr>
          <a:lstStyle/>
          <a:p>
            <a:r>
              <a:rPr lang="en-US" sz="3200" dirty="0" smtClean="0"/>
              <a:t>WHY </a:t>
            </a:r>
            <a:r>
              <a:rPr lang="en-US" sz="3200" dirty="0" err="1" smtClean="0"/>
              <a:t>HOLI</a:t>
            </a:r>
            <a:r>
              <a:rPr lang="en-US" sz="3200" dirty="0" smtClean="0"/>
              <a:t> FESTIVAL IS CELEBRATED?</a:t>
            </a:r>
            <a:endParaRPr lang="en-US" sz="3200" dirty="0"/>
          </a:p>
        </p:txBody>
      </p:sp>
      <p:sp>
        <p:nvSpPr>
          <p:cNvPr id="3" name="Content Placeholder 2"/>
          <p:cNvSpPr>
            <a:spLocks noGrp="1"/>
          </p:cNvSpPr>
          <p:nvPr>
            <p:ph idx="1"/>
          </p:nvPr>
        </p:nvSpPr>
        <p:spPr>
          <a:xfrm>
            <a:off x="152400" y="1447800"/>
            <a:ext cx="8839200" cy="5257800"/>
          </a:xfrm>
        </p:spPr>
        <p:txBody>
          <a:bodyPr>
            <a:normAutofit fontScale="62500" lnSpcReduction="20000"/>
          </a:bodyPr>
          <a:lstStyle/>
          <a:p>
            <a:pPr>
              <a:buNone/>
            </a:pPr>
            <a:r>
              <a:rPr lang="en-US" dirty="0" smtClean="0">
                <a:solidFill>
                  <a:schemeClr val="bg2">
                    <a:lumMod val="50000"/>
                  </a:schemeClr>
                </a:solidFill>
              </a:rPr>
              <a:t>     According to </a:t>
            </a:r>
            <a:r>
              <a:rPr lang="en-US" dirty="0" err="1" smtClean="0">
                <a:solidFill>
                  <a:schemeClr val="tx2">
                    <a:lumMod val="50000"/>
                  </a:schemeClr>
                </a:solidFill>
                <a:hlinkClick r:id="rId3" tooltip="Bhagavat"/>
              </a:rPr>
              <a:t>Bhagavat</a:t>
            </a:r>
            <a:r>
              <a:rPr lang="en-US" dirty="0" smtClean="0">
                <a:solidFill>
                  <a:schemeClr val="bg2">
                    <a:lumMod val="50000"/>
                  </a:schemeClr>
                </a:solidFill>
              </a:rPr>
              <a:t> </a:t>
            </a:r>
            <a:r>
              <a:rPr lang="en-US" dirty="0" err="1" smtClean="0">
                <a:solidFill>
                  <a:schemeClr val="bg2">
                    <a:lumMod val="50000"/>
                  </a:schemeClr>
                </a:solidFill>
              </a:rPr>
              <a:t>Purana,a</a:t>
            </a:r>
            <a:r>
              <a:rPr lang="en-US" dirty="0" smtClean="0">
                <a:solidFill>
                  <a:schemeClr val="bg2">
                    <a:lumMod val="50000"/>
                  </a:schemeClr>
                </a:solidFill>
              </a:rPr>
              <a:t> king named </a:t>
            </a:r>
            <a:r>
              <a:rPr lang="en-US" dirty="0" err="1" smtClean="0">
                <a:solidFill>
                  <a:schemeClr val="bg2">
                    <a:lumMod val="50000"/>
                  </a:schemeClr>
                </a:solidFill>
                <a:hlinkClick r:id="rId4" tooltip="Hiranyakashipu"/>
              </a:rPr>
              <a:t>Hiranyakashipu</a:t>
            </a:r>
            <a:r>
              <a:rPr lang="en-US" dirty="0" smtClean="0">
                <a:solidFill>
                  <a:schemeClr val="bg2">
                    <a:lumMod val="50000"/>
                  </a:schemeClr>
                </a:solidFill>
              </a:rPr>
              <a:t> who, like many demons and </a:t>
            </a:r>
            <a:r>
              <a:rPr lang="en-US" dirty="0" err="1" smtClean="0">
                <a:solidFill>
                  <a:schemeClr val="bg2">
                    <a:lumMod val="50000"/>
                  </a:schemeClr>
                </a:solidFill>
                <a:hlinkClick r:id="rId5" tooltip="Asuras"/>
              </a:rPr>
              <a:t>Asuras</a:t>
            </a:r>
            <a:r>
              <a:rPr lang="en-US" dirty="0" smtClean="0">
                <a:solidFill>
                  <a:schemeClr val="bg2">
                    <a:lumMod val="50000"/>
                  </a:schemeClr>
                </a:solidFill>
              </a:rPr>
              <a:t>, had the intense desire to be immortal. To fulfill this desire, he performed the required </a:t>
            </a:r>
            <a:r>
              <a:rPr lang="en-US" dirty="0" smtClean="0">
                <a:solidFill>
                  <a:schemeClr val="bg2">
                    <a:lumMod val="50000"/>
                  </a:schemeClr>
                </a:solidFill>
                <a:hlinkClick r:id="rId6" tooltip="Tapas (Sanskrit)"/>
              </a:rPr>
              <a:t>Tapas</a:t>
            </a:r>
            <a:r>
              <a:rPr lang="en-US" dirty="0" smtClean="0">
                <a:solidFill>
                  <a:schemeClr val="bg2">
                    <a:lumMod val="50000"/>
                  </a:schemeClr>
                </a:solidFill>
              </a:rPr>
              <a:t> or penances until he was granted a boon by </a:t>
            </a:r>
            <a:r>
              <a:rPr lang="en-US" dirty="0" smtClean="0">
                <a:solidFill>
                  <a:schemeClr val="bg2">
                    <a:lumMod val="50000"/>
                  </a:schemeClr>
                </a:solidFill>
                <a:hlinkClick r:id="rId7" tooltip="Brahma"/>
              </a:rPr>
              <a:t>Brahma</a:t>
            </a:r>
            <a:r>
              <a:rPr lang="en-US" dirty="0" smtClean="0">
                <a:solidFill>
                  <a:schemeClr val="bg2">
                    <a:lumMod val="50000"/>
                  </a:schemeClr>
                </a:solidFill>
              </a:rPr>
              <a:t>. Since the Gods rarely granted immortality, he used his guile and cunning to get a boon that he thought made him immortal. The boon gave </a:t>
            </a:r>
            <a:r>
              <a:rPr lang="en-US" dirty="0" err="1" smtClean="0">
                <a:solidFill>
                  <a:schemeClr val="bg2">
                    <a:lumMod val="50000"/>
                  </a:schemeClr>
                </a:solidFill>
              </a:rPr>
              <a:t>Hiranyakashyapu</a:t>
            </a:r>
            <a:r>
              <a:rPr lang="en-US" dirty="0" smtClean="0">
                <a:solidFill>
                  <a:schemeClr val="bg2">
                    <a:lumMod val="50000"/>
                  </a:schemeClr>
                </a:solidFill>
              </a:rPr>
              <a:t> five special powers: he could be killed by neither a human being nor an animal, neither indoors nor outdoors, neither at day nor at night, neither by </a:t>
            </a:r>
            <a:r>
              <a:rPr lang="en-US" i="1" dirty="0" err="1" smtClean="0">
                <a:solidFill>
                  <a:schemeClr val="bg2">
                    <a:lumMod val="50000"/>
                  </a:schemeClr>
                </a:solidFill>
              </a:rPr>
              <a:t>astra</a:t>
            </a:r>
            <a:r>
              <a:rPr lang="en-US" dirty="0" smtClean="0">
                <a:solidFill>
                  <a:schemeClr val="bg2">
                    <a:lumMod val="50000"/>
                  </a:schemeClr>
                </a:solidFill>
              </a:rPr>
              <a:t> (projectile weapons) nor by any </a:t>
            </a:r>
            <a:r>
              <a:rPr lang="en-US" i="1" dirty="0" err="1" smtClean="0">
                <a:solidFill>
                  <a:schemeClr val="bg2">
                    <a:lumMod val="50000"/>
                  </a:schemeClr>
                </a:solidFill>
              </a:rPr>
              <a:t>shastra</a:t>
            </a:r>
            <a:r>
              <a:rPr lang="en-US" dirty="0" smtClean="0">
                <a:solidFill>
                  <a:schemeClr val="bg2">
                    <a:lumMod val="50000"/>
                  </a:schemeClr>
                </a:solidFill>
              </a:rPr>
              <a:t> (handheld weapons), and neither on land nor in water or air. As this wish was granted, </a:t>
            </a:r>
            <a:r>
              <a:rPr lang="en-US" dirty="0" err="1" smtClean="0">
                <a:solidFill>
                  <a:schemeClr val="bg2">
                    <a:lumMod val="50000"/>
                  </a:schemeClr>
                </a:solidFill>
              </a:rPr>
              <a:t>Hiranyakashyapu</a:t>
            </a:r>
            <a:r>
              <a:rPr lang="en-US" dirty="0" smtClean="0">
                <a:solidFill>
                  <a:schemeClr val="bg2">
                    <a:lumMod val="50000"/>
                  </a:schemeClr>
                </a:solidFill>
              </a:rPr>
              <a:t> felt invincible, which made him arrogant. </a:t>
            </a:r>
            <a:r>
              <a:rPr lang="en-US" dirty="0" err="1" smtClean="0">
                <a:solidFill>
                  <a:schemeClr val="bg2">
                    <a:lumMod val="50000"/>
                  </a:schemeClr>
                </a:solidFill>
              </a:rPr>
              <a:t>Hiranyakashyapu</a:t>
            </a:r>
            <a:r>
              <a:rPr lang="en-US" dirty="0" smtClean="0">
                <a:solidFill>
                  <a:schemeClr val="bg2">
                    <a:lumMod val="50000"/>
                  </a:schemeClr>
                </a:solidFill>
              </a:rPr>
              <a:t> decreed that only he be worshiped as a God, punished and killed anyone who did not accept his orders. His son </a:t>
            </a:r>
            <a:r>
              <a:rPr lang="en-US" dirty="0" err="1" smtClean="0">
                <a:solidFill>
                  <a:schemeClr val="bg2">
                    <a:lumMod val="50000"/>
                  </a:schemeClr>
                </a:solidFill>
                <a:hlinkClick r:id="rId8" tooltip="Prahlad"/>
              </a:rPr>
              <a:t>Prahlad</a:t>
            </a:r>
            <a:r>
              <a:rPr lang="en-US" dirty="0" smtClean="0">
                <a:solidFill>
                  <a:schemeClr val="bg2">
                    <a:lumMod val="50000"/>
                  </a:schemeClr>
                </a:solidFill>
              </a:rPr>
              <a:t> disagreed with his father, and refused to worship his father as a god. He continued believing and worshipping Lord </a:t>
            </a:r>
            <a:r>
              <a:rPr lang="en-US" dirty="0" smtClean="0">
                <a:solidFill>
                  <a:schemeClr val="bg2">
                    <a:lumMod val="50000"/>
                  </a:schemeClr>
                </a:solidFill>
                <a:hlinkClick r:id="rId9" tooltip="Vishnu"/>
              </a:rPr>
              <a:t>Vishnu</a:t>
            </a:r>
            <a:r>
              <a:rPr lang="en-US" dirty="0" smtClean="0">
                <a:solidFill>
                  <a:schemeClr val="bg2">
                    <a:lumMod val="50000"/>
                  </a:schemeClr>
                </a:solidFill>
              </a:rPr>
              <a:t>.</a:t>
            </a:r>
          </a:p>
          <a:p>
            <a:pPr>
              <a:buNone/>
            </a:pPr>
            <a:r>
              <a:rPr lang="en-US" dirty="0" smtClean="0">
                <a:solidFill>
                  <a:schemeClr val="bg2">
                    <a:lumMod val="50000"/>
                  </a:schemeClr>
                </a:solidFill>
              </a:rPr>
              <a:t>              This made </a:t>
            </a:r>
            <a:r>
              <a:rPr lang="en-US" dirty="0" err="1" smtClean="0">
                <a:solidFill>
                  <a:schemeClr val="bg2">
                    <a:lumMod val="50000"/>
                  </a:schemeClr>
                </a:solidFill>
              </a:rPr>
              <a:t>Hiranyakashipu</a:t>
            </a:r>
            <a:r>
              <a:rPr lang="en-US" dirty="0" smtClean="0">
                <a:solidFill>
                  <a:schemeClr val="bg2">
                    <a:lumMod val="50000"/>
                  </a:schemeClr>
                </a:solidFill>
              </a:rPr>
              <a:t> very angry and he made various attempts to kill </a:t>
            </a:r>
            <a:r>
              <a:rPr lang="en-US" dirty="0" err="1" smtClean="0">
                <a:solidFill>
                  <a:schemeClr val="bg2">
                    <a:lumMod val="50000"/>
                  </a:schemeClr>
                </a:solidFill>
              </a:rPr>
              <a:t>Prahlad</a:t>
            </a:r>
            <a:r>
              <a:rPr lang="en-US" dirty="0" smtClean="0">
                <a:solidFill>
                  <a:schemeClr val="bg2">
                    <a:lumMod val="50000"/>
                  </a:schemeClr>
                </a:solidFill>
              </a:rPr>
              <a:t>. During a particular attempt on </a:t>
            </a:r>
            <a:r>
              <a:rPr lang="en-US" dirty="0" err="1" smtClean="0">
                <a:solidFill>
                  <a:schemeClr val="bg2">
                    <a:lumMod val="50000"/>
                  </a:schemeClr>
                </a:solidFill>
              </a:rPr>
              <a:t>Prahlad's</a:t>
            </a:r>
            <a:r>
              <a:rPr lang="en-US" dirty="0" smtClean="0">
                <a:solidFill>
                  <a:schemeClr val="bg2">
                    <a:lumMod val="50000"/>
                  </a:schemeClr>
                </a:solidFill>
              </a:rPr>
              <a:t> life, King </a:t>
            </a:r>
            <a:r>
              <a:rPr lang="en-US" dirty="0" err="1" smtClean="0">
                <a:solidFill>
                  <a:schemeClr val="bg2">
                    <a:lumMod val="50000"/>
                  </a:schemeClr>
                </a:solidFill>
              </a:rPr>
              <a:t>Hiranyakashyapu</a:t>
            </a:r>
            <a:r>
              <a:rPr lang="en-US" dirty="0" smtClean="0">
                <a:solidFill>
                  <a:schemeClr val="bg2">
                    <a:lumMod val="50000"/>
                  </a:schemeClr>
                </a:solidFill>
              </a:rPr>
              <a:t> called upon his sister </a:t>
            </a:r>
            <a:r>
              <a:rPr lang="en-US" dirty="0" err="1" smtClean="0">
                <a:solidFill>
                  <a:schemeClr val="bg2">
                    <a:lumMod val="50000"/>
                  </a:schemeClr>
                </a:solidFill>
              </a:rPr>
              <a:t>Holika</a:t>
            </a:r>
            <a:r>
              <a:rPr lang="en-US" dirty="0" smtClean="0">
                <a:solidFill>
                  <a:schemeClr val="bg2">
                    <a:lumMod val="50000"/>
                  </a:schemeClr>
                </a:solidFill>
              </a:rPr>
              <a:t> for help. </a:t>
            </a:r>
            <a:r>
              <a:rPr lang="en-US" dirty="0" err="1" smtClean="0">
                <a:solidFill>
                  <a:schemeClr val="bg2">
                    <a:lumMod val="50000"/>
                  </a:schemeClr>
                </a:solidFill>
              </a:rPr>
              <a:t>Holika</a:t>
            </a:r>
            <a:r>
              <a:rPr lang="en-US" dirty="0" smtClean="0">
                <a:solidFill>
                  <a:schemeClr val="bg2">
                    <a:lumMod val="50000"/>
                  </a:schemeClr>
                </a:solidFill>
              </a:rPr>
              <a:t> had a special cloak garment that prevented her from being harmed by fire.</a:t>
            </a:r>
            <a:r>
              <a:rPr lang="en-US" dirty="0" smtClean="0"/>
              <a:t> </a:t>
            </a:r>
            <a:r>
              <a:rPr lang="en-US" dirty="0" err="1" smtClean="0">
                <a:solidFill>
                  <a:schemeClr val="bg2">
                    <a:lumMod val="50000"/>
                  </a:schemeClr>
                </a:solidFill>
              </a:rPr>
              <a:t>Hiranyakashyapu</a:t>
            </a:r>
            <a:r>
              <a:rPr lang="en-US" dirty="0" smtClean="0">
                <a:solidFill>
                  <a:schemeClr val="bg2">
                    <a:lumMod val="50000"/>
                  </a:schemeClr>
                </a:solidFill>
              </a:rPr>
              <a:t> asked her to sit on a </a:t>
            </a:r>
            <a:r>
              <a:rPr lang="en-US" dirty="0" smtClean="0">
                <a:solidFill>
                  <a:schemeClr val="bg2">
                    <a:lumMod val="50000"/>
                  </a:schemeClr>
                </a:solidFill>
                <a:hlinkClick r:id="rId10" tooltip="Bonfire"/>
              </a:rPr>
              <a:t>bonfire</a:t>
            </a:r>
            <a:r>
              <a:rPr lang="en-US" dirty="0" smtClean="0">
                <a:solidFill>
                  <a:schemeClr val="bg2">
                    <a:lumMod val="50000"/>
                  </a:schemeClr>
                </a:solidFill>
              </a:rPr>
              <a:t> with </a:t>
            </a:r>
            <a:r>
              <a:rPr lang="en-US" dirty="0" err="1" smtClean="0">
                <a:solidFill>
                  <a:schemeClr val="bg2">
                    <a:lumMod val="50000"/>
                  </a:schemeClr>
                </a:solidFill>
              </a:rPr>
              <a:t>Prahlad</a:t>
            </a:r>
            <a:r>
              <a:rPr lang="en-US" dirty="0" smtClean="0">
                <a:solidFill>
                  <a:schemeClr val="bg2">
                    <a:lumMod val="50000"/>
                  </a:schemeClr>
                </a:solidFill>
              </a:rPr>
              <a:t>, by tricking the boy to sit on her lap.</a:t>
            </a:r>
          </a:p>
          <a:p>
            <a:endParaRPr lang="en-US" dirty="0">
              <a:solidFill>
                <a:schemeClr val="bg2">
                  <a:lumMod val="50000"/>
                </a:schemeClr>
              </a:solidFill>
            </a:endParaRPr>
          </a:p>
        </p:txBody>
      </p:sp>
    </p:spTree>
  </p:cSld>
  <p:clrMapOvr>
    <a:masterClrMapping/>
  </p:clrMapOvr>
  <p:transition spd="slow">
    <p:pull dir="d"/>
    <p:sndAc>
      <p:stSnd>
        <p:snd r:embed="rId2" name="drumroll.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12845"/>
            <a:ext cx="8534400" cy="3477875"/>
          </a:xfrm>
          <a:prstGeom prst="rect">
            <a:avLst/>
          </a:prstGeom>
        </p:spPr>
        <p:txBody>
          <a:bodyPr wrap="square">
            <a:spAutoFit/>
          </a:bodyPr>
          <a:lstStyle/>
          <a:p>
            <a:r>
              <a:rPr lang="en-US" sz="2000" dirty="0" smtClean="0">
                <a:solidFill>
                  <a:schemeClr val="bg2">
                    <a:lumMod val="50000"/>
                  </a:schemeClr>
                </a:solidFill>
              </a:rPr>
              <a:t>However, as the fire roared, the garment flew from </a:t>
            </a:r>
            <a:r>
              <a:rPr lang="en-US" sz="2000" dirty="0" err="1" smtClean="0">
                <a:solidFill>
                  <a:schemeClr val="bg2">
                    <a:lumMod val="50000"/>
                  </a:schemeClr>
                </a:solidFill>
              </a:rPr>
              <a:t>Holika</a:t>
            </a:r>
            <a:r>
              <a:rPr lang="en-US" sz="2000" dirty="0" smtClean="0">
                <a:solidFill>
                  <a:schemeClr val="bg2">
                    <a:lumMod val="50000"/>
                  </a:schemeClr>
                </a:solidFill>
              </a:rPr>
              <a:t> and covered </a:t>
            </a:r>
            <a:r>
              <a:rPr lang="en-US" sz="2000" dirty="0" err="1" smtClean="0">
                <a:solidFill>
                  <a:schemeClr val="bg2">
                    <a:lumMod val="50000"/>
                  </a:schemeClr>
                </a:solidFill>
              </a:rPr>
              <a:t>Prahlad</a:t>
            </a:r>
            <a:r>
              <a:rPr lang="en-US" sz="2000" dirty="0" smtClean="0">
                <a:solidFill>
                  <a:schemeClr val="bg2">
                    <a:lumMod val="50000"/>
                  </a:schemeClr>
                </a:solidFill>
              </a:rPr>
              <a:t>. </a:t>
            </a:r>
            <a:r>
              <a:rPr lang="en-US" sz="2000" dirty="0" err="1" smtClean="0">
                <a:solidFill>
                  <a:schemeClr val="bg2">
                    <a:lumMod val="50000"/>
                  </a:schemeClr>
                </a:solidFill>
              </a:rPr>
              <a:t>Holika</a:t>
            </a:r>
            <a:r>
              <a:rPr lang="en-US" sz="2000" dirty="0" smtClean="0">
                <a:solidFill>
                  <a:schemeClr val="bg2">
                    <a:lumMod val="50000"/>
                  </a:schemeClr>
                </a:solidFill>
              </a:rPr>
              <a:t> burnt to death, </a:t>
            </a:r>
            <a:r>
              <a:rPr lang="en-US" sz="2000" dirty="0" err="1" smtClean="0">
                <a:solidFill>
                  <a:schemeClr val="bg2">
                    <a:lumMod val="50000"/>
                  </a:schemeClr>
                </a:solidFill>
              </a:rPr>
              <a:t>Prahlad</a:t>
            </a:r>
            <a:r>
              <a:rPr lang="en-US" sz="2000" dirty="0" smtClean="0">
                <a:solidFill>
                  <a:schemeClr val="bg2">
                    <a:lumMod val="50000"/>
                  </a:schemeClr>
                </a:solidFill>
              </a:rPr>
              <a:t> came out unharmed.</a:t>
            </a:r>
          </a:p>
          <a:p>
            <a:r>
              <a:rPr lang="en-US" sz="2000" dirty="0" smtClean="0">
                <a:solidFill>
                  <a:schemeClr val="bg2">
                    <a:lumMod val="50000"/>
                  </a:schemeClr>
                </a:solidFill>
              </a:rPr>
              <a:t>Vishnu appeared in the form of </a:t>
            </a:r>
            <a:r>
              <a:rPr lang="en-US" sz="2000" dirty="0" err="1" smtClean="0">
                <a:solidFill>
                  <a:schemeClr val="bg2">
                    <a:lumMod val="50000"/>
                  </a:schemeClr>
                </a:solidFill>
                <a:hlinkClick r:id="rId3" tooltip="Narasimha"/>
              </a:rPr>
              <a:t>Narasimha</a:t>
            </a:r>
            <a:r>
              <a:rPr lang="en-US" sz="2000" dirty="0" smtClean="0">
                <a:solidFill>
                  <a:schemeClr val="bg2">
                    <a:lumMod val="50000"/>
                  </a:schemeClr>
                </a:solidFill>
              </a:rPr>
              <a:t> - half human and half lion, at dusk when it was neither day nor night, took </a:t>
            </a:r>
            <a:r>
              <a:rPr lang="en-US" sz="2000" dirty="0" err="1" smtClean="0">
                <a:solidFill>
                  <a:schemeClr val="bg2">
                    <a:lumMod val="50000"/>
                  </a:schemeClr>
                </a:solidFill>
              </a:rPr>
              <a:t>Hiranyakashyapu</a:t>
            </a:r>
            <a:r>
              <a:rPr lang="en-US" sz="2000" dirty="0" smtClean="0">
                <a:solidFill>
                  <a:schemeClr val="bg2">
                    <a:lumMod val="50000"/>
                  </a:schemeClr>
                </a:solidFill>
              </a:rPr>
              <a:t> at a doorstep, placed him on his lap (which was neither land, water nor air), and then eviscerated and killed the king with his lion claws which were neither a handheld weapon nor a launched weapon. In this form, the boon of five special powers granted to </a:t>
            </a:r>
            <a:r>
              <a:rPr lang="en-US" sz="2000" dirty="0" err="1" smtClean="0">
                <a:solidFill>
                  <a:schemeClr val="bg2">
                    <a:lumMod val="50000"/>
                  </a:schemeClr>
                </a:solidFill>
              </a:rPr>
              <a:t>Hiranyakashyapu</a:t>
            </a:r>
            <a:r>
              <a:rPr lang="en-US" sz="2000" dirty="0" smtClean="0">
                <a:solidFill>
                  <a:schemeClr val="bg2">
                    <a:lumMod val="50000"/>
                  </a:schemeClr>
                </a:solidFill>
              </a:rPr>
              <a:t> were no longer useful. </a:t>
            </a:r>
            <a:r>
              <a:rPr lang="en-US" sz="2000" dirty="0" err="1" smtClean="0">
                <a:solidFill>
                  <a:schemeClr val="bg2">
                    <a:lumMod val="50000"/>
                  </a:schemeClr>
                </a:solidFill>
              </a:rPr>
              <a:t>Prahlad</a:t>
            </a:r>
            <a:r>
              <a:rPr lang="en-US" sz="2000" dirty="0" smtClean="0">
                <a:solidFill>
                  <a:schemeClr val="bg2">
                    <a:lumMod val="50000"/>
                  </a:schemeClr>
                </a:solidFill>
              </a:rPr>
              <a:t> and the kingdom of human beings were thus free from the compulsion and fear of </a:t>
            </a:r>
            <a:r>
              <a:rPr lang="en-US" sz="2000" dirty="0" err="1" smtClean="0">
                <a:solidFill>
                  <a:schemeClr val="bg2">
                    <a:lumMod val="50000"/>
                  </a:schemeClr>
                </a:solidFill>
              </a:rPr>
              <a:t>Hiranyakashyapu</a:t>
            </a:r>
            <a:r>
              <a:rPr lang="en-US" sz="2000" dirty="0" smtClean="0">
                <a:solidFill>
                  <a:schemeClr val="bg2">
                    <a:lumMod val="50000"/>
                  </a:schemeClr>
                </a:solidFill>
              </a:rPr>
              <a:t>, showing the victory of good over evil.</a:t>
            </a:r>
            <a:endParaRPr lang="en-US" sz="2000" dirty="0">
              <a:solidFill>
                <a:schemeClr val="bg2">
                  <a:lumMod val="50000"/>
                </a:schemeClr>
              </a:solidFill>
            </a:endParaRPr>
          </a:p>
        </p:txBody>
      </p:sp>
    </p:spTree>
  </p:cSld>
  <p:clrMapOvr>
    <a:masterClrMapping/>
  </p:clrMapOvr>
  <p:transition spd="slow">
    <p:wipe dir="r"/>
    <p:sndAc>
      <p:stSnd>
        <p:snd r:embed="rId2" name="drumroll.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813264"/>
          </a:xfrm>
        </p:spPr>
        <p:txBody>
          <a:bodyPr/>
          <a:lstStyle/>
          <a:p>
            <a:r>
              <a:rPr lang="en-US" dirty="0" smtClean="0"/>
              <a:t>INTRODUCTION OF </a:t>
            </a:r>
            <a:r>
              <a:rPr lang="en-US" dirty="0" err="1" smtClean="0"/>
              <a:t>HOLIKA</a:t>
            </a:r>
            <a:endParaRPr lang="en-US" dirty="0"/>
          </a:p>
        </p:txBody>
      </p:sp>
      <p:sp>
        <p:nvSpPr>
          <p:cNvPr id="3" name="Content Placeholder 2"/>
          <p:cNvSpPr>
            <a:spLocks noGrp="1"/>
          </p:cNvSpPr>
          <p:nvPr>
            <p:ph idx="1"/>
          </p:nvPr>
        </p:nvSpPr>
        <p:spPr>
          <a:xfrm>
            <a:off x="381000" y="1295400"/>
            <a:ext cx="8534400" cy="5410200"/>
          </a:xfrm>
        </p:spPr>
        <p:txBody>
          <a:bodyPr>
            <a:normAutofit fontScale="92500" lnSpcReduction="20000"/>
          </a:bodyPr>
          <a:lstStyle/>
          <a:p>
            <a:pPr>
              <a:buNone/>
            </a:pPr>
            <a:endParaRPr lang="en-US" sz="2000" b="1" dirty="0" smtClean="0"/>
          </a:p>
          <a:p>
            <a:pPr>
              <a:buNone/>
            </a:pPr>
            <a:endParaRPr lang="en-US" sz="2000" b="1" dirty="0" smtClean="0"/>
          </a:p>
          <a:p>
            <a:pPr>
              <a:buNone/>
            </a:pPr>
            <a:endParaRPr lang="en-US" sz="2000" b="1" dirty="0" smtClean="0"/>
          </a:p>
          <a:p>
            <a:pPr>
              <a:buNone/>
            </a:pPr>
            <a:endParaRPr lang="en-US" sz="2000" b="1" dirty="0" smtClean="0"/>
          </a:p>
          <a:p>
            <a:pPr>
              <a:buNone/>
            </a:pPr>
            <a:endParaRPr lang="en-US" sz="2000" b="1" dirty="0" smtClean="0"/>
          </a:p>
          <a:p>
            <a:pPr>
              <a:buNone/>
            </a:pPr>
            <a:endParaRPr lang="en-US" sz="2000" b="1" dirty="0" smtClean="0"/>
          </a:p>
          <a:p>
            <a:pPr>
              <a:buNone/>
            </a:pPr>
            <a:endParaRPr lang="en-US" sz="2000" b="1" dirty="0" smtClean="0"/>
          </a:p>
          <a:p>
            <a:pPr>
              <a:buNone/>
            </a:pPr>
            <a:endParaRPr lang="en-US" sz="2000" b="1" dirty="0" smtClean="0"/>
          </a:p>
          <a:p>
            <a:pPr>
              <a:buNone/>
            </a:pPr>
            <a:endParaRPr lang="en-US" sz="2000" b="1" dirty="0" smtClean="0"/>
          </a:p>
          <a:p>
            <a:pPr>
              <a:buNone/>
            </a:pPr>
            <a:endParaRPr lang="en-US" sz="2000" b="1" dirty="0" smtClean="0"/>
          </a:p>
          <a:p>
            <a:pPr>
              <a:buNone/>
            </a:pPr>
            <a:endParaRPr lang="en-US" sz="2000" b="1" dirty="0" smtClean="0"/>
          </a:p>
          <a:p>
            <a:pPr>
              <a:buNone/>
            </a:pPr>
            <a:endParaRPr lang="en-US" sz="2000" b="1" dirty="0" smtClean="0"/>
          </a:p>
          <a:p>
            <a:pPr>
              <a:buNone/>
            </a:pPr>
            <a:endParaRPr lang="en-US" sz="2000" b="1" dirty="0" smtClean="0"/>
          </a:p>
          <a:p>
            <a:pPr>
              <a:buNone/>
            </a:pPr>
            <a:endParaRPr lang="en-US" sz="2000" b="1" dirty="0" smtClean="0"/>
          </a:p>
          <a:p>
            <a:pPr>
              <a:buNone/>
            </a:pPr>
            <a:r>
              <a:rPr lang="en-US" sz="2000" b="1" dirty="0" err="1" smtClean="0"/>
              <a:t>Holika</a:t>
            </a:r>
            <a:r>
              <a:rPr lang="en-US" sz="2000" dirty="0" smtClean="0"/>
              <a:t>  was a </a:t>
            </a:r>
            <a:r>
              <a:rPr lang="en-US" sz="2000" dirty="0" err="1" smtClean="0"/>
              <a:t>demoness</a:t>
            </a:r>
            <a:r>
              <a:rPr lang="en-US" sz="2000" dirty="0" smtClean="0"/>
              <a:t> in </a:t>
            </a:r>
            <a:r>
              <a:rPr lang="en-US" sz="2000" dirty="0" smtClean="0">
                <a:hlinkClick r:id="rId3" tooltip="Hindu"/>
              </a:rPr>
              <a:t>Hindu</a:t>
            </a:r>
            <a:r>
              <a:rPr lang="en-US" sz="2000" dirty="0" smtClean="0"/>
              <a:t> </a:t>
            </a:r>
            <a:r>
              <a:rPr lang="en-US" sz="2000" dirty="0" smtClean="0">
                <a:hlinkClick r:id="rId4" tooltip="Vedic"/>
              </a:rPr>
              <a:t>Vedic</a:t>
            </a:r>
            <a:r>
              <a:rPr lang="en-US" sz="2000" dirty="0" smtClean="0"/>
              <a:t> scriptures, who was burnt to death</a:t>
            </a:r>
          </a:p>
          <a:p>
            <a:pPr>
              <a:buNone/>
            </a:pPr>
            <a:r>
              <a:rPr lang="en-US" sz="2000" dirty="0" smtClean="0"/>
              <a:t>with the help of God </a:t>
            </a:r>
            <a:r>
              <a:rPr lang="en-US" sz="2000" dirty="0" smtClean="0">
                <a:hlinkClick r:id="rId5" tooltip="Vishnu"/>
              </a:rPr>
              <a:t>Vishnu</a:t>
            </a:r>
            <a:r>
              <a:rPr lang="en-US" sz="2000" dirty="0" smtClean="0"/>
              <a:t>. She was the sister of King </a:t>
            </a:r>
            <a:r>
              <a:rPr lang="en-US" sz="2000" dirty="0" err="1" smtClean="0">
                <a:hlinkClick r:id="rId6" tooltip="Hiranyakashipu"/>
              </a:rPr>
              <a:t>Hiranyakashipu</a:t>
            </a:r>
            <a:r>
              <a:rPr lang="en-US" sz="2000" dirty="0" smtClean="0"/>
              <a:t> and</a:t>
            </a:r>
          </a:p>
          <a:p>
            <a:pPr>
              <a:buNone/>
            </a:pPr>
            <a:r>
              <a:rPr lang="en-US" sz="2000" dirty="0" smtClean="0"/>
              <a:t>aunt of </a:t>
            </a:r>
            <a:r>
              <a:rPr lang="en-US" sz="2000" dirty="0" err="1" smtClean="0">
                <a:hlinkClick r:id="rId7" tooltip="Prahlad"/>
              </a:rPr>
              <a:t>Prahlad</a:t>
            </a:r>
            <a:r>
              <a:rPr lang="en-US" sz="2000" dirty="0" smtClean="0"/>
              <a:t>.</a:t>
            </a:r>
          </a:p>
          <a:p>
            <a:pPr>
              <a:buNone/>
            </a:pPr>
            <a:r>
              <a:rPr lang="en-US" sz="2000" dirty="0" smtClean="0"/>
              <a:t>The story of </a:t>
            </a:r>
            <a:r>
              <a:rPr lang="en-US" sz="2000" i="1" dirty="0" err="1" smtClean="0">
                <a:hlinkClick r:id="rId8" tooltip="Holika Dahan"/>
              </a:rPr>
              <a:t>Holika</a:t>
            </a:r>
            <a:r>
              <a:rPr lang="en-US" sz="2000" i="1" dirty="0" smtClean="0">
                <a:hlinkClick r:id="rId8" tooltip="Holika Dahan"/>
              </a:rPr>
              <a:t> </a:t>
            </a:r>
            <a:r>
              <a:rPr lang="en-US" sz="2000" i="1" dirty="0" err="1" smtClean="0">
                <a:hlinkClick r:id="rId8" tooltip="Holika Dahan"/>
              </a:rPr>
              <a:t>Dahan</a:t>
            </a:r>
            <a:r>
              <a:rPr lang="en-US" sz="2000" dirty="0" smtClean="0"/>
              <a:t> (</a:t>
            </a:r>
            <a:r>
              <a:rPr lang="en-US" sz="2000" dirty="0" err="1" smtClean="0"/>
              <a:t>Holika's</a:t>
            </a:r>
            <a:r>
              <a:rPr lang="en-US" sz="2000" dirty="0" smtClean="0"/>
              <a:t> death) signifies the triumph of good over</a:t>
            </a:r>
          </a:p>
          <a:p>
            <a:pPr>
              <a:buNone/>
            </a:pPr>
            <a:r>
              <a:rPr lang="en-US" sz="2000" dirty="0" smtClean="0"/>
              <a:t>evil. </a:t>
            </a:r>
            <a:r>
              <a:rPr lang="en-US" sz="2000" dirty="0" err="1" smtClean="0"/>
              <a:t>Holika</a:t>
            </a:r>
            <a:r>
              <a:rPr lang="en-US" sz="2000" dirty="0" smtClean="0"/>
              <a:t> is associated with the annual bonfire on the night before </a:t>
            </a:r>
            <a:r>
              <a:rPr lang="en-US" sz="2000" dirty="0" err="1" smtClean="0">
                <a:hlinkClick r:id="rId9" tooltip="Holi"/>
              </a:rPr>
              <a:t>Holi</a:t>
            </a:r>
            <a:r>
              <a:rPr lang="en-US" sz="2000" dirty="0" smtClean="0"/>
              <a:t>, the</a:t>
            </a:r>
          </a:p>
          <a:p>
            <a:pPr>
              <a:buNone/>
            </a:pPr>
            <a:r>
              <a:rPr lang="en-US" sz="2000" dirty="0" smtClean="0"/>
              <a:t>Hindu festival of colors.</a:t>
            </a:r>
          </a:p>
          <a:p>
            <a:pPr>
              <a:buNone/>
            </a:pPr>
            <a:endParaRPr lang="en-US" dirty="0"/>
          </a:p>
        </p:txBody>
      </p:sp>
      <p:pic>
        <p:nvPicPr>
          <p:cNvPr id="3074" name="Picture 2" descr="C:\Users\Administrator\AppData\Local\Microsoft\Windows\Temporary Internet Files\Content.IE5\HF1TVCWP\Holi_Bonfire_Udaipur[1].jpg"/>
          <p:cNvPicPr>
            <a:picLocks noChangeAspect="1" noChangeArrowheads="1"/>
          </p:cNvPicPr>
          <p:nvPr/>
        </p:nvPicPr>
        <p:blipFill>
          <a:blip r:embed="rId10" cstate="print"/>
          <a:srcRect/>
          <a:stretch>
            <a:fillRect/>
          </a:stretch>
        </p:blipFill>
        <p:spPr bwMode="auto">
          <a:xfrm>
            <a:off x="762000" y="1219200"/>
            <a:ext cx="7848600" cy="3657600"/>
          </a:xfrm>
          <a:prstGeom prst="rect">
            <a:avLst/>
          </a:prstGeom>
          <a:noFill/>
        </p:spPr>
      </p:pic>
    </p:spTree>
  </p:cSld>
  <p:clrMapOvr>
    <a:masterClrMapping/>
  </p:clrMapOvr>
  <p:transition spd="slow">
    <p:pull dir="ld"/>
    <p:sndAc>
      <p:stSnd>
        <p:snd r:embed="rId2" name="drumroll.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813264"/>
          </a:xfrm>
        </p:spPr>
        <p:txBody>
          <a:bodyPr>
            <a:normAutofit/>
          </a:bodyPr>
          <a:lstStyle/>
          <a:p>
            <a:r>
              <a:rPr lang="en-US" dirty="0" err="1" smtClean="0"/>
              <a:t>HOLI</a:t>
            </a:r>
            <a:r>
              <a:rPr lang="en-US" dirty="0" smtClean="0"/>
              <a:t> CELEBRATION</a:t>
            </a:r>
            <a:endParaRPr lang="en-US" dirty="0"/>
          </a:p>
        </p:txBody>
      </p:sp>
      <p:sp>
        <p:nvSpPr>
          <p:cNvPr id="3" name="Content Placeholder 2"/>
          <p:cNvSpPr>
            <a:spLocks noGrp="1"/>
          </p:cNvSpPr>
          <p:nvPr>
            <p:ph idx="1"/>
          </p:nvPr>
        </p:nvSpPr>
        <p:spPr>
          <a:xfrm>
            <a:off x="152400" y="1066800"/>
            <a:ext cx="8839200" cy="5638800"/>
          </a:xfrm>
        </p:spPr>
        <p:txBody>
          <a:bodyPr>
            <a:normAutofit/>
          </a:bodyPr>
          <a:lstStyle/>
          <a:p>
            <a:pPr>
              <a:buNone/>
            </a:pPr>
            <a:r>
              <a:rPr lang="en-US" sz="2000" dirty="0" err="1" smtClean="0"/>
              <a:t>Holi</a:t>
            </a:r>
            <a:r>
              <a:rPr lang="en-US" sz="2000" dirty="0" smtClean="0"/>
              <a:t> is not a one day celebration but it is celebrated for three days.</a:t>
            </a:r>
          </a:p>
          <a:p>
            <a:pPr marL="457200" indent="-457200">
              <a:buNone/>
            </a:pPr>
            <a:r>
              <a:rPr lang="en-US" sz="2000" dirty="0" smtClean="0"/>
              <a:t>1. In the first day on the full moon day or  </a:t>
            </a:r>
            <a:r>
              <a:rPr lang="en-US" sz="2000" dirty="0" err="1" smtClean="0"/>
              <a:t>Holi</a:t>
            </a:r>
            <a:r>
              <a:rPr lang="en-US" sz="2000" dirty="0" smtClean="0"/>
              <a:t>  </a:t>
            </a:r>
            <a:r>
              <a:rPr lang="en-US" sz="2000" dirty="0" err="1" smtClean="0"/>
              <a:t>Purnima</a:t>
            </a:r>
            <a:r>
              <a:rPr lang="en-US" sz="2000" dirty="0" smtClean="0"/>
              <a:t> colored powder and</a:t>
            </a:r>
          </a:p>
          <a:p>
            <a:pPr marL="457200" indent="-457200">
              <a:buNone/>
            </a:pPr>
            <a:r>
              <a:rPr lang="en-US" sz="2000" dirty="0" smtClean="0"/>
              <a:t>water are arranged in small brass pots on a </a:t>
            </a:r>
            <a:r>
              <a:rPr lang="en-US" sz="2000" dirty="0" err="1" smtClean="0"/>
              <a:t>thali</a:t>
            </a:r>
            <a:r>
              <a:rPr lang="en-US" sz="2000" dirty="0" smtClean="0"/>
              <a:t>. The celebration begins with</a:t>
            </a:r>
          </a:p>
          <a:p>
            <a:pPr marL="457200" indent="-457200">
              <a:buNone/>
            </a:pPr>
            <a:r>
              <a:rPr lang="en-US" sz="2000" dirty="0" smtClean="0"/>
              <a:t>the eldest male member of the family.</a:t>
            </a:r>
          </a:p>
          <a:p>
            <a:pPr marL="457200" indent="-457200">
              <a:buNone/>
            </a:pPr>
            <a:r>
              <a:rPr lang="en-US" sz="2000" dirty="0" smtClean="0"/>
              <a:t>2. The second day is also known as ‘Puno’. On this day </a:t>
            </a:r>
            <a:r>
              <a:rPr lang="en-US" sz="2000" dirty="0" err="1" smtClean="0"/>
              <a:t>Holika</a:t>
            </a:r>
            <a:r>
              <a:rPr lang="en-US" sz="2000" dirty="0" smtClean="0"/>
              <a:t> ‘s images are</a:t>
            </a:r>
          </a:p>
          <a:p>
            <a:pPr marL="457200" indent="-457200">
              <a:buNone/>
            </a:pPr>
            <a:r>
              <a:rPr lang="en-US" sz="2000" dirty="0" smtClean="0"/>
              <a:t>burnt  and people even light bonfires to remember the story of </a:t>
            </a:r>
            <a:r>
              <a:rPr lang="en-US" sz="2000" dirty="0" err="1" smtClean="0"/>
              <a:t>Holika</a:t>
            </a:r>
            <a:r>
              <a:rPr lang="en-US" sz="2000" dirty="0" smtClean="0"/>
              <a:t> and</a:t>
            </a:r>
          </a:p>
          <a:p>
            <a:pPr marL="457200" indent="-457200">
              <a:buNone/>
            </a:pPr>
            <a:r>
              <a:rPr lang="en-US" sz="2000" dirty="0" err="1" smtClean="0"/>
              <a:t>Prahalad</a:t>
            </a:r>
            <a:r>
              <a:rPr lang="en-US" sz="2000" dirty="0" smtClean="0"/>
              <a:t> . Mothers with their babies take five rounds of the bonfire in a</a:t>
            </a:r>
          </a:p>
          <a:p>
            <a:pPr marL="457200" indent="-457200">
              <a:buNone/>
            </a:pPr>
            <a:r>
              <a:rPr lang="en-US" sz="2000" dirty="0" smtClean="0"/>
              <a:t>clockwise direction to seek the blessing of the God of fire.</a:t>
            </a:r>
          </a:p>
          <a:p>
            <a:pPr marL="457200" indent="-457200">
              <a:buNone/>
            </a:pPr>
            <a:r>
              <a:rPr lang="en-US" sz="2000" dirty="0" smtClean="0"/>
              <a:t>3. The third is known as ‘</a:t>
            </a:r>
            <a:r>
              <a:rPr lang="en-US" sz="2000" dirty="0" err="1" smtClean="0"/>
              <a:t>Parva</a:t>
            </a:r>
            <a:r>
              <a:rPr lang="en-US" sz="2000" dirty="0" smtClean="0"/>
              <a:t>’ and this is the last and final day of </a:t>
            </a:r>
            <a:r>
              <a:rPr lang="en-US" sz="2000" dirty="0" err="1" smtClean="0"/>
              <a:t>Holi</a:t>
            </a:r>
            <a:endParaRPr lang="en-US" sz="2000" dirty="0" smtClean="0"/>
          </a:p>
          <a:p>
            <a:pPr marL="457200" indent="-457200">
              <a:buNone/>
            </a:pPr>
            <a:r>
              <a:rPr lang="en-US" sz="2000" dirty="0" smtClean="0"/>
              <a:t>celebrations. On this day colored powder  and water is poured on each</a:t>
            </a:r>
          </a:p>
          <a:p>
            <a:pPr marL="457200" indent="-457200">
              <a:buNone/>
            </a:pPr>
            <a:r>
              <a:rPr lang="en-US" sz="2000" dirty="0" err="1" smtClean="0"/>
              <a:t>other.The</a:t>
            </a:r>
            <a:r>
              <a:rPr lang="en-US" sz="2000" dirty="0" smtClean="0"/>
              <a:t> deities of </a:t>
            </a:r>
            <a:r>
              <a:rPr lang="en-US" sz="2000" dirty="0" err="1" smtClean="0"/>
              <a:t>Radha</a:t>
            </a:r>
            <a:r>
              <a:rPr lang="en-US" sz="2000" dirty="0" smtClean="0"/>
              <a:t> and Krishna are worshiped and smeared with</a:t>
            </a:r>
          </a:p>
          <a:p>
            <a:pPr marL="457200" indent="-457200">
              <a:buNone/>
            </a:pPr>
            <a:r>
              <a:rPr lang="en-US" sz="2000" dirty="0" smtClean="0"/>
              <a:t>Colors.</a:t>
            </a:r>
            <a:endParaRPr lang="en-US" sz="2000" dirty="0"/>
          </a:p>
        </p:txBody>
      </p:sp>
      <p:pic>
        <p:nvPicPr>
          <p:cNvPr id="4098" name="Picture 2" descr="C:\Users\Administrator\AppData\Local\Microsoft\Windows\Temporary Internet Files\Content.IE5\HF1TVCWP\Holi_Celebration_2013[1].jpg"/>
          <p:cNvPicPr>
            <a:picLocks noChangeAspect="1" noChangeArrowheads="1"/>
          </p:cNvPicPr>
          <p:nvPr/>
        </p:nvPicPr>
        <p:blipFill>
          <a:blip r:embed="rId3"/>
          <a:srcRect/>
          <a:stretch>
            <a:fillRect/>
          </a:stretch>
        </p:blipFill>
        <p:spPr bwMode="auto">
          <a:xfrm>
            <a:off x="1322231" y="5105400"/>
            <a:ext cx="5715000" cy="1550831"/>
          </a:xfrm>
          <a:prstGeom prst="rect">
            <a:avLst/>
          </a:prstGeom>
          <a:noFill/>
        </p:spPr>
      </p:pic>
    </p:spTree>
  </p:cSld>
  <p:clrMapOvr>
    <a:masterClrMapping/>
  </p:clrMapOvr>
  <p:transition spd="slow">
    <p:wipe dir="r"/>
    <p:sndAc>
      <p:stSnd>
        <p:snd r:embed="rId2" name="drumroll.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104</TotalTime>
  <Words>1158</Words>
  <Application>Microsoft Office PowerPoint</Application>
  <PresentationFormat>On-screen Show (4:3)</PresentationFormat>
  <Paragraphs>45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Foundry</vt:lpstr>
      <vt:lpstr>PRESENTATION OF ENGLISH II    </vt:lpstr>
      <vt:lpstr>HAPPY HOLI</vt:lpstr>
      <vt:lpstr>PowerPoint Presentation</vt:lpstr>
      <vt:lpstr>PowerPoint Presentation</vt:lpstr>
      <vt:lpstr>WHY HOLI FESTIVAL IS CELEBRATED?</vt:lpstr>
      <vt:lpstr>PowerPoint Presentation</vt:lpstr>
      <vt:lpstr>INTRODUCTION OF HOLIKA</vt:lpstr>
      <vt:lpstr>HOLI CELEBRATION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IK</dc:creator>
  <cp:lastModifiedBy>SDA</cp:lastModifiedBy>
  <cp:revision>31</cp:revision>
  <dcterms:created xsi:type="dcterms:W3CDTF">2018-02-19T09:11:39Z</dcterms:created>
  <dcterms:modified xsi:type="dcterms:W3CDTF">2018-03-12T06:03:44Z</dcterms:modified>
</cp:coreProperties>
</file>